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_rels/.rels" ContentType="application/vnd.openxmlformats-package.relationships+xml"/>
  <Override PartName="/ppt/_rels/presentation.xml.rels" ContentType="application/vnd.openxmlformats-package.relationships+xml"/>
  <Override PartName="/ppt/presProps.xml" ContentType="application/vnd.openxmlformats-officedocument.presentationml.presProps+xml"/>
  <Override PartName="/ppt/slideLayouts/slideLayout6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_rels/slideLayout10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1.xml.rels" ContentType="application/vnd.openxmlformats-package.relationships+xml"/>
  <Override PartName="/ppt/slideLayouts/_rels/slideLayout8.xml.rels" ContentType="application/vnd.openxmlformats-package.relationships+xml"/>
  <Override PartName="/ppt/slideLayouts/slideLayout3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s/_rels/slide2.xml.rels" ContentType="application/vnd.openxmlformats-package.relationships+xml"/>
  <Override PartName="/ppt/slides/_rels/slide1.xml.rels" ContentType="application/vnd.openxmlformats-package.relationships+xml"/>
  <Override PartName="/ppt/slides/slide2.xml" ContentType="application/vnd.openxmlformats-officedocument.presentationml.slide+xml"/>
  <Override PartName="/ppt/slides/slide1.xml" ContentType="application/vnd.openxmlformats-officedocument.presentationml.slide+xml"/>
  <Override PartName="/ppt/theme/theme6.xml" ContentType="application/vnd.openxmlformats-officedocument.theme+xml"/>
  <Override PartName="/ppt/theme/theme5.xml" ContentType="application/vnd.openxmlformats-officedocument.theme+xml"/>
  <Override PartName="/ppt/theme/theme4.xml" ContentType="application/vnd.openxmlformats-officedocument.theme+xml"/>
  <Override PartName="/ppt/theme/theme3.xml" ContentType="application/vnd.openxmlformats-officedocument.theme+xml"/>
  <Override PartName="/ppt/theme/theme11.xml" ContentType="application/vnd.openxmlformats-officedocument.theme+xml"/>
  <Override PartName="/ppt/theme/theme8.xml" ContentType="application/vnd.openxmlformats-officedocument.theme+xml"/>
  <Override PartName="/ppt/theme/theme1.xml" ContentType="application/vnd.openxmlformats-officedocument.theme+xml"/>
  <Override PartName="/ppt/theme/theme9.xml" ContentType="application/vnd.openxmlformats-officedocument.theme+xml"/>
  <Override PartName="/ppt/theme/theme10.xml" ContentType="application/vnd.openxmlformats-officedocument.theme+xml"/>
  <Override PartName="/ppt/theme/theme2.xml" ContentType="application/vnd.openxmlformats-officedocument.theme+xml"/>
  <Override PartName="/ppt/theme/theme7.xml" ContentType="application/vnd.openxmlformats-officedocument.theme+xml"/>
  <Override PartName="/ppt/presentation.xml" ContentType="application/vnd.openxmlformats-officedocument.presentationml.presentation.main+xml"/>
  <Override PartName="/ppt/slideMasters/_rels/slideMaster2.xml.rels" ContentType="application/vnd.openxmlformats-package.relationships+xml"/>
  <Override PartName="/ppt/slideMasters/_rels/slideMaster9.xml.rels" ContentType="application/vnd.openxmlformats-package.relationships+xml"/>
  <Override PartName="/ppt/slideMasters/_rels/slideMaster8.xml.rels" ContentType="application/vnd.openxmlformats-package.relationships+xml"/>
  <Override PartName="/ppt/slideMasters/_rels/slideMaster11.xml.rels" ContentType="application/vnd.openxmlformats-package.relationships+xml"/>
  <Override PartName="/ppt/slideMasters/_rels/slideMaster1.xml.rels" ContentType="application/vnd.openxmlformats-package.relationships+xml"/>
  <Override PartName="/ppt/slideMasters/_rels/slideMaster5.xml.rels" ContentType="application/vnd.openxmlformats-package.relationships+xml"/>
  <Override PartName="/ppt/slideMasters/_rels/slideMaster6.xml.rels" ContentType="application/vnd.openxmlformats-package.relationships+xml"/>
  <Override PartName="/ppt/slideMasters/_rels/slideMaster4.xml.rels" ContentType="application/vnd.openxmlformats-package.relationships+xml"/>
  <Override PartName="/ppt/slideMasters/_rels/slideMaster3.xml.rels" ContentType="application/vnd.openxmlformats-package.relationships+xml"/>
  <Override PartName="/ppt/slideMasters/_rels/slideMaster10.xml.rels" ContentType="application/vnd.openxmlformats-package.relationships+xml"/>
  <Override PartName="/ppt/slideMasters/_rels/slideMaster7.xml.rels" ContentType="application/vnd.openxmlformats-package.relationships+xml"/>
  <Override PartName="/ppt/slideMasters/slideMaster6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1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7.xml" ContentType="application/vnd.openxmlformats-officedocument.presentationml.slideMaster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50" r:id="rId3"/>
    <p:sldMasterId id="2147483652" r:id="rId4"/>
    <p:sldMasterId id="2147483654" r:id="rId5"/>
    <p:sldMasterId id="2147483656" r:id="rId6"/>
    <p:sldMasterId id="2147483658" r:id="rId7"/>
    <p:sldMasterId id="2147483660" r:id="rId8"/>
    <p:sldMasterId id="2147483662" r:id="rId9"/>
    <p:sldMasterId id="2147483664" r:id="rId10"/>
    <p:sldMasterId id="2147483666" r:id="rId11"/>
    <p:sldMasterId id="2147483668" r:id="rId12"/>
  </p:sldMasterIdLst>
  <p:sldIdLst>
    <p:sldId id="256" r:id="rId13"/>
    <p:sldId id="257" r:id="rId14"/>
  </p:sldIdLst>
  <p:sldSz cx="9144000" cy="6858000"/>
  <p:notesSz cx="7559675" cy="10691813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Master" Target="slideMasters/slideMaster3.xml"/><Relationship Id="rId5" Type="http://schemas.openxmlformats.org/officeDocument/2006/relationships/slideMaster" Target="slideMasters/slideMaster4.xml"/><Relationship Id="rId6" Type="http://schemas.openxmlformats.org/officeDocument/2006/relationships/slideMaster" Target="slideMasters/slideMaster5.xml"/><Relationship Id="rId7" Type="http://schemas.openxmlformats.org/officeDocument/2006/relationships/slideMaster" Target="slideMasters/slideMaster6.xml"/><Relationship Id="rId8" Type="http://schemas.openxmlformats.org/officeDocument/2006/relationships/slideMaster" Target="slideMasters/slideMaster7.xml"/><Relationship Id="rId9" Type="http://schemas.openxmlformats.org/officeDocument/2006/relationships/slideMaster" Target="slideMasters/slideMaster8.xml"/><Relationship Id="rId10" Type="http://schemas.openxmlformats.org/officeDocument/2006/relationships/slideMaster" Target="slideMasters/slideMaster9.xml"/><Relationship Id="rId11" Type="http://schemas.openxmlformats.org/officeDocument/2006/relationships/slideMaster" Target="slideMasters/slideMaster10.xml"/><Relationship Id="rId12" Type="http://schemas.openxmlformats.org/officeDocument/2006/relationships/slideMaster" Target="slideMasters/slideMaster11.xml"/><Relationship Id="rId13" Type="http://schemas.openxmlformats.org/officeDocument/2006/relationships/slide" Target="slides/slide1.xml"/><Relationship Id="rId14" Type="http://schemas.openxmlformats.org/officeDocument/2006/relationships/slide" Target="slides/slide2.xml"/><Relationship Id="rId15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0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1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7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8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9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title"/>
          </p:nvPr>
        </p:nvSpPr>
        <p:spPr>
          <a:xfrm>
            <a:off x="1793160" y="4372200"/>
            <a:ext cx="6512040" cy="1142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ru-RU" sz="1800" spc="-1" strike="noStrike">
              <a:solidFill>
                <a:schemeClr val="dk1"/>
              </a:solidFill>
              <a:latin typeface="Trebuchet MS"/>
            </a:endParaRPr>
          </a:p>
        </p:txBody>
      </p:sp>
      <p:sp>
        <p:nvSpPr>
          <p:cNvPr id="14" name="PlaceHolder 2"/>
          <p:cNvSpPr>
            <a:spLocks noGrp="1"/>
          </p:cNvSpPr>
          <p:nvPr>
            <p:ph type="subTitle"/>
          </p:nvPr>
        </p:nvSpPr>
        <p:spPr>
          <a:xfrm>
            <a:off x="1143000" y="731520"/>
            <a:ext cx="6400440" cy="3474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1D2B55AD-39A8-4841-9BF6-76F2231105A1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29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30"/>
          </p:nvPr>
        </p:nvSpPr>
        <p:spPr/>
        <p:txBody>
          <a:bodyPr/>
          <a:p>
            <a:fld id="{A7A795F0-B410-492E-8434-3E2F94254B0B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28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3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33"/>
          </p:nvPr>
        </p:nvSpPr>
        <p:spPr/>
        <p:txBody>
          <a:bodyPr/>
          <a:p>
            <a:fld id="{E963E473-ACF7-4810-80E3-6E7F1ED0A459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31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5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6"/>
          </p:nvPr>
        </p:nvSpPr>
        <p:spPr/>
        <p:txBody>
          <a:bodyPr/>
          <a:p>
            <a:fld id="{2F3FEFB0-AEC8-4C57-8CD3-3BDF57DD1BB0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4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8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9"/>
          </p:nvPr>
        </p:nvSpPr>
        <p:spPr/>
        <p:txBody>
          <a:bodyPr/>
          <a:p>
            <a:fld id="{D4624B6B-05F1-4DD7-9783-2991506BD71A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7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PlaceHolder 1"/>
          <p:cNvSpPr>
            <a:spLocks noGrp="1"/>
          </p:cNvSpPr>
          <p:nvPr>
            <p:ph type="title"/>
          </p:nvPr>
        </p:nvSpPr>
        <p:spPr>
          <a:xfrm>
            <a:off x="1793160" y="4372200"/>
            <a:ext cx="6512040" cy="1142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ru-RU" sz="1800" spc="-1" strike="noStrike">
              <a:solidFill>
                <a:schemeClr val="dk1"/>
              </a:solidFill>
              <a:latin typeface="Trebuchet MS"/>
            </a:endParaRPr>
          </a:p>
        </p:txBody>
      </p:sp>
      <p:sp>
        <p:nvSpPr>
          <p:cNvPr id="43" name="PlaceHolder 2"/>
          <p:cNvSpPr>
            <a:spLocks noGrp="1"/>
          </p:cNvSpPr>
          <p:nvPr>
            <p:ph/>
          </p:nvPr>
        </p:nvSpPr>
        <p:spPr>
          <a:xfrm>
            <a:off x="1143000" y="731520"/>
            <a:ext cx="6400440" cy="3474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2200" spc="-1" strike="noStrike">
              <a:solidFill>
                <a:schemeClr val="dk1">
                  <a:lumMod val="75000"/>
                  <a:lumOff val="25000"/>
                </a:schemeClr>
              </a:solidFill>
              <a:latin typeface="Trebuchet MS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12"/>
          </p:nvPr>
        </p:nvSpPr>
        <p:spPr/>
        <p:txBody>
          <a:bodyPr/>
          <a:p>
            <a:fld id="{93B2A97C-D1D0-4F13-9E48-66A82535BACB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10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1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15"/>
          </p:nvPr>
        </p:nvSpPr>
        <p:spPr/>
        <p:txBody>
          <a:bodyPr/>
          <a:p>
            <a:fld id="{BA06BD60-9035-4F41-A1AD-81ABF30FBE7C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13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PlaceHolder 1"/>
          <p:cNvSpPr>
            <a:spLocks noGrp="1"/>
          </p:cNvSpPr>
          <p:nvPr>
            <p:ph type="title"/>
          </p:nvPr>
        </p:nvSpPr>
        <p:spPr>
          <a:xfrm>
            <a:off x="1793160" y="4372200"/>
            <a:ext cx="6512040" cy="1142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ru-RU" sz="1800" spc="-1" strike="noStrike">
              <a:solidFill>
                <a:schemeClr val="dk1"/>
              </a:solidFill>
              <a:latin typeface="Trebuchet MS"/>
            </a:endParaRPr>
          </a:p>
        </p:txBody>
      </p:sp>
      <p:sp>
        <p:nvSpPr>
          <p:cNvPr id="68" name="PlaceHolder 2"/>
          <p:cNvSpPr>
            <a:spLocks noGrp="1"/>
          </p:cNvSpPr>
          <p:nvPr>
            <p:ph/>
          </p:nvPr>
        </p:nvSpPr>
        <p:spPr>
          <a:xfrm>
            <a:off x="1143000" y="731520"/>
            <a:ext cx="3123360" cy="3474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2200" spc="-1" strike="noStrike">
              <a:solidFill>
                <a:schemeClr val="dk1">
                  <a:lumMod val="75000"/>
                  <a:lumOff val="25000"/>
                </a:schemeClr>
              </a:solidFill>
              <a:latin typeface="Trebuchet MS"/>
            </a:endParaRPr>
          </a:p>
        </p:txBody>
      </p:sp>
      <p:sp>
        <p:nvSpPr>
          <p:cNvPr id="69" name="PlaceHolder 3"/>
          <p:cNvSpPr>
            <a:spLocks noGrp="1"/>
          </p:cNvSpPr>
          <p:nvPr>
            <p:ph/>
          </p:nvPr>
        </p:nvSpPr>
        <p:spPr>
          <a:xfrm>
            <a:off x="4422960" y="731520"/>
            <a:ext cx="3123360" cy="3474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2200" spc="-1" strike="noStrike">
              <a:solidFill>
                <a:schemeClr val="dk1">
                  <a:lumMod val="75000"/>
                  <a:lumOff val="25000"/>
                </a:schemeClr>
              </a:solidFill>
              <a:latin typeface="Trebuchet MS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17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18"/>
          </p:nvPr>
        </p:nvSpPr>
        <p:spPr/>
        <p:txBody>
          <a:bodyPr/>
          <a:p>
            <a:fld id="{23DEDE87-BF04-40F3-A2CA-253375F0ACDD}" type="slidenum">
              <a:t>&lt;#&gt;</a:t>
            </a:fld>
          </a:p>
        </p:txBody>
      </p:sp>
      <p:sp>
        <p:nvSpPr>
          <p:cNvPr id="7" name="PlaceHolder 6"/>
          <p:cNvSpPr>
            <a:spLocks noGrp="1"/>
          </p:cNvSpPr>
          <p:nvPr>
            <p:ph type="dt" idx="16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20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21"/>
          </p:nvPr>
        </p:nvSpPr>
        <p:spPr/>
        <p:txBody>
          <a:bodyPr/>
          <a:p>
            <a:fld id="{3FB82702-201B-4C2E-9766-7318CE1F8A91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19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PlaceHolder 1"/>
          <p:cNvSpPr>
            <a:spLocks noGrp="1"/>
          </p:cNvSpPr>
          <p:nvPr>
            <p:ph type="title"/>
          </p:nvPr>
        </p:nvSpPr>
        <p:spPr>
          <a:xfrm>
            <a:off x="1793160" y="4372200"/>
            <a:ext cx="6512040" cy="1142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ru-RU" sz="1800" spc="-1" strike="noStrike">
              <a:solidFill>
                <a:schemeClr val="dk1"/>
              </a:solidFill>
              <a:latin typeface="Trebuchet MS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23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24"/>
          </p:nvPr>
        </p:nvSpPr>
        <p:spPr/>
        <p:txBody>
          <a:bodyPr/>
          <a:p>
            <a:fld id="{46C9565D-E27F-4915-AD5D-055CE2B4756B}" type="slidenum">
              <a:t>&lt;#&gt;</a:t>
            </a:fld>
          </a:p>
        </p:txBody>
      </p:sp>
      <p:sp>
        <p:nvSpPr>
          <p:cNvPr id="5" name="PlaceHolder 4"/>
          <p:cNvSpPr>
            <a:spLocks noGrp="1"/>
          </p:cNvSpPr>
          <p:nvPr>
            <p:ph type="dt" idx="22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26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27"/>
          </p:nvPr>
        </p:nvSpPr>
        <p:spPr/>
        <p:txBody>
          <a:bodyPr/>
          <a:p>
            <a:fld id="{A840E417-9925-4F39-A07A-1E8A9983E13D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25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
</Relationships>
</file>

<file path=ppt/slideMasters/_rels/slideMaster10.xml.rels><?xml version="1.0" encoding="UTF-8"?>
<Relationships xmlns="http://schemas.openxmlformats.org/package/2006/relationships"><Relationship Id="rId1" Type="http://schemas.openxmlformats.org/officeDocument/2006/relationships/theme" Target="../theme/theme10.xml"/><Relationship Id="rId2" Type="http://schemas.openxmlformats.org/officeDocument/2006/relationships/slideLayout" Target="../slideLayouts/slideLayout10.xml"/>
</Relationships>
</file>

<file path=ppt/slideMasters/_rels/slideMaster11.xml.rels><?xml version="1.0" encoding="UTF-8"?>
<Relationships xmlns="http://schemas.openxmlformats.org/package/2006/relationships"><Relationship Id="rId1" Type="http://schemas.openxmlformats.org/officeDocument/2006/relationships/theme" Target="../theme/theme11.xml"/><Relationship Id="rId2" Type="http://schemas.openxmlformats.org/officeDocument/2006/relationships/slideLayout" Target="../slideLayouts/slideLayout11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slideLayout" Target="../slideLayouts/slideLayout2.xml"/>
</Relationships>
</file>

<file path=ppt/slideMasters/_rels/slideMaster3.xml.rels><?xml version="1.0" encoding="UTF-8"?>
<Relationships xmlns="http://schemas.openxmlformats.org/package/2006/relationships"><Relationship Id="rId1" Type="http://schemas.openxmlformats.org/officeDocument/2006/relationships/theme" Target="../theme/theme3.xml"/><Relationship Id="rId2" Type="http://schemas.openxmlformats.org/officeDocument/2006/relationships/slideLayout" Target="../slideLayouts/slideLayout3.xml"/>
</Relationships>
</file>

<file path=ppt/slideMasters/_rels/slideMaster4.xml.rels><?xml version="1.0" encoding="UTF-8"?>
<Relationships xmlns="http://schemas.openxmlformats.org/package/2006/relationships"><Relationship Id="rId1" Type="http://schemas.openxmlformats.org/officeDocument/2006/relationships/theme" Target="../theme/theme4.xml"/><Relationship Id="rId2" Type="http://schemas.openxmlformats.org/officeDocument/2006/relationships/slideLayout" Target="../slideLayouts/slideLayout4.xml"/>
</Relationships>
</file>

<file path=ppt/slideMasters/_rels/slideMaster5.xml.rels><?xml version="1.0" encoding="UTF-8"?>
<Relationships xmlns="http://schemas.openxmlformats.org/package/2006/relationships"><Relationship Id="rId1" Type="http://schemas.openxmlformats.org/officeDocument/2006/relationships/theme" Target="../theme/theme5.xml"/><Relationship Id="rId2" Type="http://schemas.openxmlformats.org/officeDocument/2006/relationships/slideLayout" Target="../slideLayouts/slideLayout5.xml"/>
</Relationships>
</file>

<file path=ppt/slideMasters/_rels/slideMaster6.xml.rels><?xml version="1.0" encoding="UTF-8"?>
<Relationships xmlns="http://schemas.openxmlformats.org/package/2006/relationships"><Relationship Id="rId1" Type="http://schemas.openxmlformats.org/officeDocument/2006/relationships/theme" Target="../theme/theme6.xml"/><Relationship Id="rId2" Type="http://schemas.openxmlformats.org/officeDocument/2006/relationships/slideLayout" Target="../slideLayouts/slideLayout6.xml"/>
</Relationships>
</file>

<file path=ppt/slideMasters/_rels/slideMaster7.xml.rels><?xml version="1.0" encoding="UTF-8"?>
<Relationships xmlns="http://schemas.openxmlformats.org/package/2006/relationships"><Relationship Id="rId1" Type="http://schemas.openxmlformats.org/officeDocument/2006/relationships/theme" Target="../theme/theme7.xml"/><Relationship Id="rId2" Type="http://schemas.openxmlformats.org/officeDocument/2006/relationships/slideLayout" Target="../slideLayouts/slideLayout7.xml"/>
</Relationships>
</file>

<file path=ppt/slideMasters/_rels/slideMaster8.xml.rels><?xml version="1.0" encoding="UTF-8"?>
<Relationships xmlns="http://schemas.openxmlformats.org/package/2006/relationships"><Relationship Id="rId1" Type="http://schemas.openxmlformats.org/officeDocument/2006/relationships/theme" Target="../theme/theme8.xml"/><Relationship Id="rId2" Type="http://schemas.openxmlformats.org/officeDocument/2006/relationships/slideLayout" Target="../slideLayouts/slideLayout8.xml"/>
</Relationships>
</file>

<file path=ppt/slideMasters/_rels/slideMaster9.xml.rels><?xml version="1.0" encoding="UTF-8"?>
<Relationships xmlns="http://schemas.openxmlformats.org/package/2006/relationships"><Relationship Id="rId1" Type="http://schemas.openxmlformats.org/officeDocument/2006/relationships/theme" Target="../theme/theme9.xml"/><Relationship Id="rId2" Type="http://schemas.openxmlformats.org/officeDocument/2006/relationships/slideLayout" Target="../slideLayouts/slideLayout9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gradFill rotWithShape="0">
          <a:gsLst>
            <a:gs pos="0">
              <a:srgbClr val="e7e3d3"/>
            </a:gs>
            <a:gs pos="60000">
              <a:srgbClr val="ffffff"/>
            </a:gs>
            <a:gs pos="100000">
              <a:srgbClr val="d4cc9e"/>
            </a:gs>
          </a:gsLst>
          <a:path path="circle">
            <a:fillToRect l="50000" t="25000" r="50000" b="75000"/>
          </a:path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Rectangle 6" hidden="1"/>
          <p:cNvSpPr/>
          <p:nvPr/>
        </p:nvSpPr>
        <p:spPr>
          <a:xfrm>
            <a:off x="0" y="5105520"/>
            <a:ext cx="9143640" cy="1752120"/>
          </a:xfrm>
          <a:prstGeom prst="rect">
            <a:avLst/>
          </a:prstGeom>
          <a:gradFill rotWithShape="0">
            <a:gsLst>
              <a:gs pos="0">
                <a:srgbClr val="ffffff">
                  <a:alpha val="91000"/>
                </a:srgbClr>
              </a:gs>
              <a:gs pos="37000">
                <a:srgbClr val="ffffff">
                  <a:alpha val="76000"/>
                </a:srgbClr>
              </a:gs>
              <a:gs pos="100000">
                <a:srgbClr val="eeece1">
                  <a:alpha val="79000"/>
                </a:srgb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en-US" sz="1800" spc="-1" strike="noStrike">
              <a:solidFill>
                <a:schemeClr val="lt1"/>
              </a:solidFill>
              <a:latin typeface="Trebuchet MS"/>
            </a:endParaRPr>
          </a:p>
        </p:txBody>
      </p:sp>
      <p:sp>
        <p:nvSpPr>
          <p:cNvPr id="1" name="Rectangle 7" hidden="1"/>
          <p:cNvSpPr/>
          <p:nvPr/>
        </p:nvSpPr>
        <p:spPr>
          <a:xfrm>
            <a:off x="0" y="0"/>
            <a:ext cx="9143640" cy="5105160"/>
          </a:xfrm>
          <a:prstGeom prst="rect">
            <a:avLst/>
          </a:prstGeom>
          <a:gradFill rotWithShape="0">
            <a:gsLst>
              <a:gs pos="0">
                <a:srgbClr val="ffffff">
                  <a:alpha val="89000"/>
                </a:srgbClr>
              </a:gs>
              <a:gs pos="48000">
                <a:srgbClr val="ffffff">
                  <a:alpha val="62000"/>
                </a:srgbClr>
              </a:gs>
              <a:gs pos="100000">
                <a:srgbClr val="eeece1">
                  <a:alpha val="79000"/>
                </a:srgb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en-US" sz="1800" spc="-1" strike="noStrike">
              <a:solidFill>
                <a:schemeClr val="lt1"/>
              </a:solidFill>
              <a:latin typeface="Trebuchet MS"/>
            </a:endParaRPr>
          </a:p>
        </p:txBody>
      </p:sp>
      <p:sp>
        <p:nvSpPr>
          <p:cNvPr id="2" name="Rectangle 8" hidden="1"/>
          <p:cNvSpPr/>
          <p:nvPr/>
        </p:nvSpPr>
        <p:spPr>
          <a:xfrm>
            <a:off x="0" y="3768480"/>
            <a:ext cx="9143640" cy="2285640"/>
          </a:xfrm>
          <a:prstGeom prst="rect">
            <a:avLst/>
          </a:prstGeom>
          <a:gradFill rotWithShape="0">
            <a:gsLst>
              <a:gs pos="0">
                <a:srgbClr val="ffffff">
                  <a:alpha val="0"/>
                </a:srgbClr>
              </a:gs>
              <a:gs pos="29000">
                <a:srgbClr val="ffffff">
                  <a:alpha val="30000"/>
                </a:srgbClr>
              </a:gs>
              <a:gs pos="45000">
                <a:srgbClr val="eeece1">
                  <a:alpha val="40000"/>
                </a:srgbClr>
              </a:gs>
              <a:gs pos="55000">
                <a:srgbClr val="ffffff">
                  <a:alpha val="26000"/>
                </a:srgbClr>
              </a:gs>
              <a:gs pos="65000">
                <a:srgbClr val="eeece1">
                  <a:alpha val="60000"/>
                </a:srgbClr>
              </a:gs>
              <a:gs pos="100000">
                <a:srgbClr val="ffffff">
                  <a:alpha val="0"/>
                </a:srgbClr>
              </a:gs>
            </a:gsLst>
            <a:lin ang="54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en-US" sz="1800" spc="-1" strike="noStrike">
              <a:solidFill>
                <a:schemeClr val="lt1"/>
              </a:solidFill>
              <a:latin typeface="Trebuchet MS"/>
            </a:endParaRPr>
          </a:p>
        </p:txBody>
      </p:sp>
      <p:sp>
        <p:nvSpPr>
          <p:cNvPr id="3" name="Oval 9" hidden="1"/>
          <p:cNvSpPr/>
          <p:nvPr/>
        </p:nvSpPr>
        <p:spPr>
          <a:xfrm>
            <a:off x="0" y="1600200"/>
            <a:ext cx="9143640" cy="5105160"/>
          </a:xfrm>
          <a:prstGeom prst="ellipse">
            <a:avLst/>
          </a:prstGeom>
          <a:gradFill rotWithShape="0">
            <a:gsLst>
              <a:gs pos="0">
                <a:srgbClr val="ffffff"/>
              </a:gs>
              <a:gs pos="56000">
                <a:srgbClr val="ffffff">
                  <a:alpha val="0"/>
                </a:srgb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en-US" sz="1800" spc="-1" strike="noStrike">
              <a:solidFill>
                <a:schemeClr val="lt1"/>
              </a:solidFill>
              <a:latin typeface="Trebuchet MS"/>
            </a:endParaRPr>
          </a:p>
        </p:txBody>
      </p:sp>
      <p:sp>
        <p:nvSpPr>
          <p:cNvPr id="4" name="Rectangle 10"/>
          <p:cNvSpPr/>
          <p:nvPr/>
        </p:nvSpPr>
        <p:spPr>
          <a:xfrm>
            <a:off x="0" y="3866760"/>
            <a:ext cx="9143640" cy="2990880"/>
          </a:xfrm>
          <a:prstGeom prst="rect">
            <a:avLst/>
          </a:prstGeom>
          <a:gradFill rotWithShape="0">
            <a:gsLst>
              <a:gs pos="0">
                <a:srgbClr val="ffffff">
                  <a:alpha val="91000"/>
                </a:srgbClr>
              </a:gs>
              <a:gs pos="37000">
                <a:srgbClr val="ffffff">
                  <a:alpha val="76000"/>
                </a:srgbClr>
              </a:gs>
              <a:gs pos="100000">
                <a:srgbClr val="eeece1">
                  <a:alpha val="79000"/>
                </a:srgb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en-US" sz="1800" spc="-1" strike="noStrike">
              <a:solidFill>
                <a:schemeClr val="lt1"/>
              </a:solidFill>
              <a:latin typeface="Trebuchet MS"/>
            </a:endParaRPr>
          </a:p>
        </p:txBody>
      </p:sp>
      <p:sp>
        <p:nvSpPr>
          <p:cNvPr id="5" name="Rectangle 11"/>
          <p:cNvSpPr/>
          <p:nvPr/>
        </p:nvSpPr>
        <p:spPr>
          <a:xfrm>
            <a:off x="0" y="0"/>
            <a:ext cx="9143640" cy="3866400"/>
          </a:xfrm>
          <a:prstGeom prst="rect">
            <a:avLst/>
          </a:prstGeom>
          <a:gradFill rotWithShape="0">
            <a:gsLst>
              <a:gs pos="0">
                <a:srgbClr val="ffffff">
                  <a:alpha val="89000"/>
                </a:srgbClr>
              </a:gs>
              <a:gs pos="48000">
                <a:srgbClr val="ffffff">
                  <a:alpha val="62000"/>
                </a:srgbClr>
              </a:gs>
              <a:gs pos="100000">
                <a:srgbClr val="eeece1">
                  <a:alpha val="79000"/>
                </a:srgb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en-US" sz="1800" spc="-1" strike="noStrike">
              <a:solidFill>
                <a:schemeClr val="lt1"/>
              </a:solidFill>
              <a:latin typeface="Trebuchet MS"/>
            </a:endParaRPr>
          </a:p>
        </p:txBody>
      </p:sp>
      <p:sp>
        <p:nvSpPr>
          <p:cNvPr id="6" name="Rectangle 12"/>
          <p:cNvSpPr/>
          <p:nvPr/>
        </p:nvSpPr>
        <p:spPr>
          <a:xfrm>
            <a:off x="0" y="2652480"/>
            <a:ext cx="9143640" cy="2285640"/>
          </a:xfrm>
          <a:prstGeom prst="rect">
            <a:avLst/>
          </a:prstGeom>
          <a:gradFill rotWithShape="0">
            <a:gsLst>
              <a:gs pos="0">
                <a:srgbClr val="ffffff">
                  <a:alpha val="0"/>
                </a:srgbClr>
              </a:gs>
              <a:gs pos="29000">
                <a:srgbClr val="ffffff">
                  <a:alpha val="30000"/>
                </a:srgbClr>
              </a:gs>
              <a:gs pos="45000">
                <a:srgbClr val="eeece1">
                  <a:alpha val="40000"/>
                </a:srgbClr>
              </a:gs>
              <a:gs pos="55000">
                <a:srgbClr val="ffffff">
                  <a:alpha val="26000"/>
                </a:srgbClr>
              </a:gs>
              <a:gs pos="65000">
                <a:srgbClr val="eeece1">
                  <a:alpha val="60000"/>
                </a:srgbClr>
              </a:gs>
              <a:gs pos="100000">
                <a:srgbClr val="ffffff">
                  <a:alpha val="0"/>
                </a:srgbClr>
              </a:gs>
            </a:gsLst>
            <a:lin ang="54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en-US" sz="1800" spc="-1" strike="noStrike">
              <a:solidFill>
                <a:schemeClr val="lt1"/>
              </a:solidFill>
              <a:latin typeface="Trebuchet MS"/>
            </a:endParaRPr>
          </a:p>
        </p:txBody>
      </p:sp>
      <p:sp>
        <p:nvSpPr>
          <p:cNvPr id="7" name="Oval 13"/>
          <p:cNvSpPr/>
          <p:nvPr/>
        </p:nvSpPr>
        <p:spPr>
          <a:xfrm>
            <a:off x="0" y="1600200"/>
            <a:ext cx="9143640" cy="5105160"/>
          </a:xfrm>
          <a:prstGeom prst="ellipse">
            <a:avLst/>
          </a:prstGeom>
          <a:gradFill rotWithShape="0">
            <a:gsLst>
              <a:gs pos="0">
                <a:srgbClr val="ffffff"/>
              </a:gs>
              <a:gs pos="54000">
                <a:srgbClr val="ffffff">
                  <a:alpha val="0"/>
                </a:srgb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en-US" sz="1800" spc="-1" strike="noStrike">
              <a:solidFill>
                <a:schemeClr val="lt1"/>
              </a:solidFill>
              <a:latin typeface="Trebuchet MS"/>
            </a:endParaRPr>
          </a:p>
        </p:txBody>
      </p:sp>
      <p:sp>
        <p:nvSpPr>
          <p:cNvPr id="8" name="PlaceHolder 1"/>
          <p:cNvSpPr>
            <a:spLocks noGrp="1"/>
          </p:cNvSpPr>
          <p:nvPr>
            <p:ph type="dt" idx="1"/>
          </p:nvPr>
        </p:nvSpPr>
        <p:spPr>
          <a:xfrm>
            <a:off x="6172200" y="6172200"/>
            <a:ext cx="251424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defRPr b="1" lang="ru-RU" sz="1100" spc="-1" strike="noStrike">
                <a:solidFill>
                  <a:schemeClr val="dk1">
                    <a:lumMod val="50000"/>
                    <a:lumOff val="50000"/>
                  </a:schemeClr>
                </a:solidFill>
                <a:latin typeface="Trebuchet MS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r>
              <a:rPr b="1" lang="ru-RU" sz="1100" spc="-1" strike="noStrike">
                <a:solidFill>
                  <a:schemeClr val="dk1">
                    <a:lumMod val="50000"/>
                    <a:lumOff val="50000"/>
                  </a:schemeClr>
                </a:solidFill>
                <a:latin typeface="Trebuchet MS"/>
              </a:rPr>
              <a:t>&lt;дата/время&gt;</a:t>
            </a:r>
            <a:endParaRPr b="0" lang="ru-RU" sz="11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9" name="PlaceHolder 2"/>
          <p:cNvSpPr>
            <a:spLocks noGrp="1"/>
          </p:cNvSpPr>
          <p:nvPr>
            <p:ph type="ftr" idx="2"/>
          </p:nvPr>
        </p:nvSpPr>
        <p:spPr>
          <a:xfrm>
            <a:off x="457200" y="6172200"/>
            <a:ext cx="335232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>
              <a:buNone/>
              <a:defRPr b="0" lang="ru-RU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buNone/>
            </a:pPr>
            <a:r>
              <a:rPr b="0" lang="ru-RU" sz="1400" spc="-1" strike="noStrike">
                <a:solidFill>
                  <a:srgbClr val="000000"/>
                </a:solidFill>
                <a:latin typeface="Times New Roman"/>
              </a:rPr>
              <a:t>&lt;нижний колонтитул&gt;</a:t>
            </a:r>
            <a:endParaRPr b="0" lang="ru-RU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0" name="PlaceHolder 3"/>
          <p:cNvSpPr>
            <a:spLocks noGrp="1"/>
          </p:cNvSpPr>
          <p:nvPr>
            <p:ph type="sldNum" idx="3"/>
          </p:nvPr>
        </p:nvSpPr>
        <p:spPr>
          <a:xfrm>
            <a:off x="3809880" y="6172200"/>
            <a:ext cx="182844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 defTabSz="914400">
              <a:lnSpc>
                <a:spcPct val="100000"/>
              </a:lnSpc>
              <a:buNone/>
              <a:defRPr b="1" lang="ru-RU" sz="1200" spc="-1" strike="noStrike">
                <a:solidFill>
                  <a:schemeClr val="dk1">
                    <a:lumMod val="50000"/>
                    <a:lumOff val="50000"/>
                  </a:schemeClr>
                </a:solidFill>
                <a:latin typeface="Trebuchet MS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</a:pPr>
            <a:fld id="{803EAD2E-3B17-4081-BEBB-517DE1AAC10A}" type="slidenum">
              <a:rPr b="1" lang="ru-RU" sz="1200" spc="-1" strike="noStrike">
                <a:solidFill>
                  <a:schemeClr val="dk1">
                    <a:lumMod val="50000"/>
                    <a:lumOff val="50000"/>
                  </a:schemeClr>
                </a:solidFill>
                <a:latin typeface="Trebuchet MS"/>
              </a:rPr>
              <a:t>&lt;номер&gt;</a:t>
            </a:fld>
            <a:endParaRPr b="0" lang="ru-RU" sz="12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1" name="PlaceHolder 4"/>
          <p:cNvSpPr>
            <a:spLocks noGrp="1"/>
          </p:cNvSpPr>
          <p:nvPr>
            <p:ph type="title"/>
          </p:nvPr>
        </p:nvSpPr>
        <p:spPr>
          <a:xfrm>
            <a:off x="817560" y="3132360"/>
            <a:ext cx="7175160" cy="17928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marL="640080" indent="-457200" defTabSz="914400">
              <a:lnSpc>
                <a:spcPct val="100000"/>
              </a:lnSpc>
              <a:buClr>
                <a:srgbClr val="e46c0a"/>
              </a:buClr>
              <a:buSzPct val="128000"/>
              <a:buFont typeface="Georgia"/>
              <a:buChar char="*"/>
            </a:pPr>
            <a:r>
              <a:rPr b="1" lang="ru-RU" sz="5400" spc="-1" strike="noStrike">
                <a:solidFill>
                  <a:srgbClr val="000000"/>
                </a:solidFill>
                <a:latin typeface="Trebuchet MS"/>
              </a:rPr>
              <a:t>Образец заголовка</a:t>
            </a:r>
            <a:endParaRPr b="0" lang="ru-RU" sz="5400" spc="-1" strike="noStrike">
              <a:solidFill>
                <a:schemeClr val="dk1"/>
              </a:solidFill>
              <a:latin typeface="Trebuchet MS"/>
            </a:endParaRPr>
          </a:p>
        </p:txBody>
      </p:sp>
      <p:sp>
        <p:nvSpPr>
          <p:cNvPr id="12" name="PlaceHolder 5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200" spc="-1" strike="noStrike">
                <a:solidFill>
                  <a:schemeClr val="dk1">
                    <a:lumMod val="75000"/>
                    <a:lumOff val="25000"/>
                  </a:schemeClr>
                </a:solidFill>
                <a:latin typeface="Trebuchet MS"/>
              </a:rPr>
              <a:t>Для правки структуры щёлкните мышью</a:t>
            </a:r>
            <a:endParaRPr b="0" lang="ru-RU" sz="2200" spc="-1" strike="noStrike">
              <a:solidFill>
                <a:schemeClr val="dk1">
                  <a:lumMod val="75000"/>
                  <a:lumOff val="25000"/>
                </a:schemeClr>
              </a:solidFill>
              <a:latin typeface="Trebuchet MS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pc="-1" strike="noStrike">
                <a:solidFill>
                  <a:schemeClr val="dk1">
                    <a:lumMod val="75000"/>
                    <a:lumOff val="25000"/>
                  </a:schemeClr>
                </a:solidFill>
                <a:latin typeface="Trebuchet MS"/>
              </a:rPr>
              <a:t>Второй уровень структуры</a:t>
            </a:r>
            <a:endParaRPr b="0" lang="ru-RU" sz="1800" spc="-1" strike="noStrike">
              <a:solidFill>
                <a:schemeClr val="dk1">
                  <a:lumMod val="75000"/>
                  <a:lumOff val="25000"/>
                </a:schemeClr>
              </a:solidFill>
              <a:latin typeface="Trebuchet MS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600" spc="-1" strike="noStrike">
                <a:solidFill>
                  <a:schemeClr val="dk1">
                    <a:lumMod val="75000"/>
                    <a:lumOff val="25000"/>
                  </a:schemeClr>
                </a:solidFill>
                <a:latin typeface="Trebuchet MS"/>
              </a:rPr>
              <a:t>Третий уровень структуры</a:t>
            </a:r>
            <a:endParaRPr b="0" lang="ru-RU" sz="1600" spc="-1" strike="noStrike">
              <a:solidFill>
                <a:schemeClr val="dk1">
                  <a:lumMod val="75000"/>
                  <a:lumOff val="25000"/>
                </a:schemeClr>
              </a:solidFill>
              <a:latin typeface="Trebuchet MS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400" spc="-1" strike="noStrike">
                <a:solidFill>
                  <a:schemeClr val="dk1">
                    <a:lumMod val="75000"/>
                    <a:lumOff val="25000"/>
                  </a:schemeClr>
                </a:solidFill>
                <a:latin typeface="Trebuchet MS"/>
              </a:rPr>
              <a:t>Четвёртый уровень структуры</a:t>
            </a:r>
            <a:endParaRPr b="0" lang="ru-RU" sz="1400" spc="-1" strike="noStrike">
              <a:solidFill>
                <a:schemeClr val="dk1">
                  <a:lumMod val="75000"/>
                  <a:lumOff val="25000"/>
                </a:schemeClr>
              </a:solidFill>
              <a:latin typeface="Trebuchet MS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chemeClr val="dk1">
                    <a:lumMod val="75000"/>
                    <a:lumOff val="25000"/>
                  </a:schemeClr>
                </a:solidFill>
                <a:latin typeface="Trebuchet MS"/>
              </a:rPr>
              <a:t>Пятый уровень структуры</a:t>
            </a:r>
            <a:endParaRPr b="0" lang="ru-RU" sz="2000" spc="-1" strike="noStrike">
              <a:solidFill>
                <a:schemeClr val="dk1">
                  <a:lumMod val="75000"/>
                  <a:lumOff val="25000"/>
                </a:schemeClr>
              </a:solidFill>
              <a:latin typeface="Trebuchet MS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chemeClr val="dk1">
                    <a:lumMod val="75000"/>
                    <a:lumOff val="25000"/>
                  </a:schemeClr>
                </a:solidFill>
                <a:latin typeface="Trebuchet MS"/>
              </a:rPr>
              <a:t>Шестой уровень структуры</a:t>
            </a:r>
            <a:endParaRPr b="0" lang="ru-RU" sz="2000" spc="-1" strike="noStrike">
              <a:solidFill>
                <a:schemeClr val="dk1">
                  <a:lumMod val="75000"/>
                  <a:lumOff val="25000"/>
                </a:schemeClr>
              </a:solidFill>
              <a:latin typeface="Trebuchet MS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chemeClr val="dk1">
                    <a:lumMod val="75000"/>
                    <a:lumOff val="25000"/>
                  </a:schemeClr>
                </a:solidFill>
                <a:latin typeface="Trebuchet MS"/>
              </a:rPr>
              <a:t>Седьмой уровень структуры</a:t>
            </a:r>
            <a:endParaRPr b="0" lang="ru-RU" sz="2000" spc="-1" strike="noStrike">
              <a:solidFill>
                <a:schemeClr val="dk1">
                  <a:lumMod val="75000"/>
                  <a:lumOff val="25000"/>
                </a:schemeClr>
              </a:solidFill>
              <a:latin typeface="Trebuchet MS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2"/>
  </p:sldLayoutIdLst>
</p:sldMaster>
</file>

<file path=ppt/slideMasters/slideMaster10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gradFill rotWithShape="0">
          <a:gsLst>
            <a:gs pos="0">
              <a:srgbClr val="e7e3d3"/>
            </a:gs>
            <a:gs pos="60000">
              <a:srgbClr val="ffffff"/>
            </a:gs>
            <a:gs pos="100000">
              <a:srgbClr val="d4cc9e"/>
            </a:gs>
          </a:gsLst>
          <a:path path="circle">
            <a:fillToRect l="50000" t="25000" r="50000" b="75000"/>
          </a:path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Rectangle 6"/>
          <p:cNvSpPr/>
          <p:nvPr/>
        </p:nvSpPr>
        <p:spPr>
          <a:xfrm>
            <a:off x="0" y="5105520"/>
            <a:ext cx="9143640" cy="1752120"/>
          </a:xfrm>
          <a:prstGeom prst="rect">
            <a:avLst/>
          </a:prstGeom>
          <a:gradFill rotWithShape="0">
            <a:gsLst>
              <a:gs pos="0">
                <a:srgbClr val="ffffff">
                  <a:alpha val="91000"/>
                </a:srgbClr>
              </a:gs>
              <a:gs pos="37000">
                <a:srgbClr val="ffffff">
                  <a:alpha val="76000"/>
                </a:srgbClr>
              </a:gs>
              <a:gs pos="100000">
                <a:srgbClr val="eeece1">
                  <a:alpha val="79000"/>
                </a:srgb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en-US" sz="1800" spc="-1" strike="noStrike">
              <a:solidFill>
                <a:schemeClr val="lt1"/>
              </a:solidFill>
              <a:latin typeface="Trebuchet MS"/>
            </a:endParaRPr>
          </a:p>
        </p:txBody>
      </p:sp>
      <p:sp>
        <p:nvSpPr>
          <p:cNvPr id="99" name="Rectangle 7"/>
          <p:cNvSpPr/>
          <p:nvPr/>
        </p:nvSpPr>
        <p:spPr>
          <a:xfrm>
            <a:off x="0" y="0"/>
            <a:ext cx="9143640" cy="5105160"/>
          </a:xfrm>
          <a:prstGeom prst="rect">
            <a:avLst/>
          </a:prstGeom>
          <a:gradFill rotWithShape="0">
            <a:gsLst>
              <a:gs pos="0">
                <a:srgbClr val="ffffff">
                  <a:alpha val="89000"/>
                </a:srgbClr>
              </a:gs>
              <a:gs pos="48000">
                <a:srgbClr val="ffffff">
                  <a:alpha val="62000"/>
                </a:srgbClr>
              </a:gs>
              <a:gs pos="100000">
                <a:srgbClr val="eeece1">
                  <a:alpha val="79000"/>
                </a:srgb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en-US" sz="1800" spc="-1" strike="noStrike">
              <a:solidFill>
                <a:schemeClr val="lt1"/>
              </a:solidFill>
              <a:latin typeface="Trebuchet MS"/>
            </a:endParaRPr>
          </a:p>
        </p:txBody>
      </p:sp>
      <p:sp>
        <p:nvSpPr>
          <p:cNvPr id="100" name="Rectangle 8"/>
          <p:cNvSpPr/>
          <p:nvPr/>
        </p:nvSpPr>
        <p:spPr>
          <a:xfrm>
            <a:off x="0" y="3768480"/>
            <a:ext cx="9143640" cy="2285640"/>
          </a:xfrm>
          <a:prstGeom prst="rect">
            <a:avLst/>
          </a:prstGeom>
          <a:gradFill rotWithShape="0">
            <a:gsLst>
              <a:gs pos="0">
                <a:srgbClr val="ffffff">
                  <a:alpha val="0"/>
                </a:srgbClr>
              </a:gs>
              <a:gs pos="29000">
                <a:srgbClr val="ffffff">
                  <a:alpha val="30000"/>
                </a:srgbClr>
              </a:gs>
              <a:gs pos="45000">
                <a:srgbClr val="eeece1">
                  <a:alpha val="40000"/>
                </a:srgbClr>
              </a:gs>
              <a:gs pos="55000">
                <a:srgbClr val="ffffff">
                  <a:alpha val="26000"/>
                </a:srgbClr>
              </a:gs>
              <a:gs pos="65000">
                <a:srgbClr val="eeece1">
                  <a:alpha val="60000"/>
                </a:srgbClr>
              </a:gs>
              <a:gs pos="100000">
                <a:srgbClr val="ffffff">
                  <a:alpha val="0"/>
                </a:srgbClr>
              </a:gs>
            </a:gsLst>
            <a:lin ang="54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en-US" sz="1800" spc="-1" strike="noStrike">
              <a:solidFill>
                <a:schemeClr val="lt1"/>
              </a:solidFill>
              <a:latin typeface="Trebuchet MS"/>
            </a:endParaRPr>
          </a:p>
        </p:txBody>
      </p:sp>
      <p:sp>
        <p:nvSpPr>
          <p:cNvPr id="101" name="Oval 9"/>
          <p:cNvSpPr/>
          <p:nvPr/>
        </p:nvSpPr>
        <p:spPr>
          <a:xfrm>
            <a:off x="0" y="1600200"/>
            <a:ext cx="9143640" cy="5105160"/>
          </a:xfrm>
          <a:prstGeom prst="ellipse">
            <a:avLst/>
          </a:prstGeom>
          <a:gradFill rotWithShape="0">
            <a:gsLst>
              <a:gs pos="0">
                <a:srgbClr val="ffffff"/>
              </a:gs>
              <a:gs pos="56000">
                <a:srgbClr val="ffffff">
                  <a:alpha val="0"/>
                </a:srgb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en-US" sz="1800" spc="-1" strike="noStrike">
              <a:solidFill>
                <a:schemeClr val="lt1"/>
              </a:solidFill>
              <a:latin typeface="Trebuchet MS"/>
            </a:endParaRPr>
          </a:p>
        </p:txBody>
      </p:sp>
      <p:sp>
        <p:nvSpPr>
          <p:cNvPr id="102" name="PlaceHolder 1"/>
          <p:cNvSpPr>
            <a:spLocks noGrp="1"/>
          </p:cNvSpPr>
          <p:nvPr>
            <p:ph type="title"/>
          </p:nvPr>
        </p:nvSpPr>
        <p:spPr>
          <a:xfrm>
            <a:off x="839160" y="2209680"/>
            <a:ext cx="3635640" cy="12582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p>
            <a:pPr marL="228600" indent="-228600" defTabSz="914400">
              <a:lnSpc>
                <a:spcPct val="100000"/>
              </a:lnSpc>
              <a:buClr>
                <a:srgbClr val="e46c0a"/>
              </a:buClr>
              <a:buSzPct val="128000"/>
              <a:buFont typeface="Georgia"/>
              <a:buChar char="*"/>
            </a:pPr>
            <a:r>
              <a:rPr b="1" lang="ru-RU" sz="2800" spc="-1" strike="noStrike">
                <a:solidFill>
                  <a:srgbClr val="000000"/>
                </a:solidFill>
                <a:latin typeface="Trebuchet MS"/>
              </a:rPr>
              <a:t>Образец заголовка</a:t>
            </a:r>
            <a:endParaRPr b="0" lang="ru-RU" sz="2800" spc="-1" strike="noStrike">
              <a:solidFill>
                <a:schemeClr val="dk1"/>
              </a:solidFill>
              <a:latin typeface="Trebuchet MS"/>
            </a:endParaRPr>
          </a:p>
        </p:txBody>
      </p:sp>
      <p:sp>
        <p:nvSpPr>
          <p:cNvPr id="103" name="PlaceHolder 2"/>
          <p:cNvSpPr>
            <a:spLocks noGrp="1"/>
          </p:cNvSpPr>
          <p:nvPr>
            <p:ph type="body"/>
          </p:nvPr>
        </p:nvSpPr>
        <p:spPr>
          <a:xfrm>
            <a:off x="4593600" y="731520"/>
            <a:ext cx="4016880" cy="48942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marL="228600" indent="-182880" defTabSz="914400">
              <a:lnSpc>
                <a:spcPct val="100000"/>
              </a:lnSpc>
              <a:spcBef>
                <a:spcPts val="439"/>
              </a:spcBef>
              <a:spcAft>
                <a:spcPts val="300"/>
              </a:spcAft>
              <a:buClr>
                <a:srgbClr val="e46c0a"/>
              </a:buClr>
              <a:buSzPct val="130000"/>
              <a:buFont typeface="Georgia"/>
              <a:buChar char="*"/>
            </a:pPr>
            <a:r>
              <a:rPr b="0" lang="ru-RU" sz="2200" spc="-1" strike="noStrike">
                <a:solidFill>
                  <a:schemeClr val="dk1">
                    <a:lumMod val="75000"/>
                    <a:lumOff val="25000"/>
                  </a:schemeClr>
                </a:solidFill>
                <a:latin typeface="Trebuchet MS"/>
              </a:rPr>
              <a:t>Образец текста</a:t>
            </a:r>
            <a:endParaRPr b="0" lang="ru-RU" sz="2200" spc="-1" strike="noStrike">
              <a:solidFill>
                <a:schemeClr val="dk1">
                  <a:lumMod val="75000"/>
                  <a:lumOff val="25000"/>
                </a:schemeClr>
              </a:solidFill>
              <a:latin typeface="Trebuchet MS"/>
            </a:endParaRPr>
          </a:p>
          <a:p>
            <a:pPr lvl="1" marL="548640" indent="-182880" defTabSz="914400">
              <a:lnSpc>
                <a:spcPct val="100000"/>
              </a:lnSpc>
              <a:spcBef>
                <a:spcPts val="400"/>
              </a:spcBef>
              <a:spcAft>
                <a:spcPts val="300"/>
              </a:spcAft>
              <a:buClr>
                <a:srgbClr val="e46c0a"/>
              </a:buClr>
              <a:buSzPct val="130000"/>
              <a:buFont typeface="Georgia"/>
              <a:buChar char="*"/>
            </a:pPr>
            <a:r>
              <a:rPr b="0" lang="ru-RU" sz="2000" spc="-1" strike="noStrike">
                <a:solidFill>
                  <a:schemeClr val="dk1">
                    <a:lumMod val="75000"/>
                    <a:lumOff val="25000"/>
                  </a:schemeClr>
                </a:solidFill>
                <a:latin typeface="Trebuchet MS"/>
              </a:rPr>
              <a:t>Второй уровень</a:t>
            </a:r>
            <a:endParaRPr b="0" lang="ru-RU" sz="2000" spc="-1" strike="noStrike">
              <a:solidFill>
                <a:schemeClr val="dk1">
                  <a:lumMod val="75000"/>
                  <a:lumOff val="25000"/>
                </a:schemeClr>
              </a:solidFill>
              <a:latin typeface="Trebuchet MS"/>
            </a:endParaRPr>
          </a:p>
          <a:p>
            <a:pPr lvl="2" marL="822960" indent="-182880" defTabSz="914400">
              <a:lnSpc>
                <a:spcPct val="100000"/>
              </a:lnSpc>
              <a:spcBef>
                <a:spcPts val="360"/>
              </a:spcBef>
              <a:spcAft>
                <a:spcPts val="300"/>
              </a:spcAft>
              <a:buClr>
                <a:srgbClr val="e46c0a"/>
              </a:buClr>
              <a:buSzPct val="130000"/>
              <a:buFont typeface="Georgia"/>
              <a:buChar char="*"/>
            </a:pPr>
            <a:r>
              <a:rPr b="0" lang="ru-RU" sz="1800" spc="-1" strike="noStrike">
                <a:solidFill>
                  <a:schemeClr val="dk1">
                    <a:lumMod val="75000"/>
                    <a:lumOff val="25000"/>
                  </a:schemeClr>
                </a:solidFill>
                <a:latin typeface="Trebuchet MS"/>
              </a:rPr>
              <a:t>Третий уровень</a:t>
            </a:r>
            <a:endParaRPr b="0" lang="ru-RU" sz="1800" spc="-1" strike="noStrike">
              <a:solidFill>
                <a:schemeClr val="dk1">
                  <a:lumMod val="75000"/>
                  <a:lumOff val="25000"/>
                </a:schemeClr>
              </a:solidFill>
              <a:latin typeface="Trebuchet MS"/>
            </a:endParaRPr>
          </a:p>
          <a:p>
            <a:pPr lvl="3" marL="1097280" indent="-182880" defTabSz="914400">
              <a:lnSpc>
                <a:spcPct val="100000"/>
              </a:lnSpc>
              <a:spcBef>
                <a:spcPts val="320"/>
              </a:spcBef>
              <a:spcAft>
                <a:spcPts val="300"/>
              </a:spcAft>
              <a:buClr>
                <a:srgbClr val="e46c0a"/>
              </a:buClr>
              <a:buSzPct val="130000"/>
              <a:buFont typeface="Georgia"/>
              <a:buChar char="*"/>
            </a:pPr>
            <a:r>
              <a:rPr b="0" lang="ru-RU" sz="1600" spc="-1" strike="noStrike">
                <a:solidFill>
                  <a:schemeClr val="dk1">
                    <a:lumMod val="75000"/>
                    <a:lumOff val="25000"/>
                  </a:schemeClr>
                </a:solidFill>
                <a:latin typeface="Trebuchet MS"/>
              </a:rPr>
              <a:t>Четвертый уровень</a:t>
            </a:r>
            <a:endParaRPr b="0" lang="ru-RU" sz="1600" spc="-1" strike="noStrike">
              <a:solidFill>
                <a:schemeClr val="dk1">
                  <a:lumMod val="75000"/>
                  <a:lumOff val="25000"/>
                </a:schemeClr>
              </a:solidFill>
              <a:latin typeface="Trebuchet MS"/>
            </a:endParaRPr>
          </a:p>
          <a:p>
            <a:pPr lvl="4" marL="1389960" indent="-182880" defTabSz="914400">
              <a:lnSpc>
                <a:spcPct val="100000"/>
              </a:lnSpc>
              <a:spcBef>
                <a:spcPts val="281"/>
              </a:spcBef>
              <a:spcAft>
                <a:spcPts val="300"/>
              </a:spcAft>
              <a:buClr>
                <a:srgbClr val="e46c0a"/>
              </a:buClr>
              <a:buSzPct val="130000"/>
              <a:buFont typeface="Georgia"/>
              <a:buChar char="*"/>
            </a:pPr>
            <a:r>
              <a:rPr b="0" lang="ru-RU" sz="1400" spc="-1" strike="noStrike">
                <a:solidFill>
                  <a:schemeClr val="dk1">
                    <a:lumMod val="75000"/>
                    <a:lumOff val="25000"/>
                  </a:schemeClr>
                </a:solidFill>
                <a:latin typeface="Trebuchet MS"/>
              </a:rPr>
              <a:t>Пятый уровень</a:t>
            </a:r>
            <a:endParaRPr b="0" lang="ru-RU" sz="1400" spc="-1" strike="noStrike">
              <a:solidFill>
                <a:schemeClr val="dk1">
                  <a:lumMod val="75000"/>
                  <a:lumOff val="25000"/>
                </a:schemeClr>
              </a:solidFill>
              <a:latin typeface="Trebuchet MS"/>
            </a:endParaRPr>
          </a:p>
        </p:txBody>
      </p:sp>
      <p:sp>
        <p:nvSpPr>
          <p:cNvPr id="104" name="PlaceHolder 3"/>
          <p:cNvSpPr>
            <a:spLocks noGrp="1"/>
          </p:cNvSpPr>
          <p:nvPr>
            <p:ph type="body"/>
          </p:nvPr>
        </p:nvSpPr>
        <p:spPr>
          <a:xfrm>
            <a:off x="1075680" y="3497760"/>
            <a:ext cx="3388320" cy="21391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indent="0" defTabSz="914400">
              <a:lnSpc>
                <a:spcPct val="100000"/>
              </a:lnSpc>
              <a:spcBef>
                <a:spcPts val="281"/>
              </a:spcBef>
              <a:spcAft>
                <a:spcPts val="300"/>
              </a:spcAft>
              <a:buNone/>
              <a:tabLst>
                <a:tab algn="l" pos="0"/>
              </a:tabLst>
            </a:pPr>
            <a:r>
              <a:rPr b="0" lang="ru-RU" sz="1400" spc="-1" strike="noStrike">
                <a:solidFill>
                  <a:schemeClr val="dk1">
                    <a:lumMod val="75000"/>
                    <a:lumOff val="25000"/>
                  </a:schemeClr>
                </a:solidFill>
                <a:latin typeface="Trebuchet MS"/>
              </a:rPr>
              <a:t>Образец текста</a:t>
            </a:r>
            <a:endParaRPr b="0" lang="ru-RU" sz="1400" spc="-1" strike="noStrike">
              <a:solidFill>
                <a:schemeClr val="dk1">
                  <a:lumMod val="75000"/>
                  <a:lumOff val="25000"/>
                </a:schemeClr>
              </a:solidFill>
              <a:latin typeface="Trebuchet MS"/>
            </a:endParaRPr>
          </a:p>
        </p:txBody>
      </p:sp>
      <p:sp>
        <p:nvSpPr>
          <p:cNvPr id="105" name="PlaceHolder 4"/>
          <p:cNvSpPr>
            <a:spLocks noGrp="1"/>
          </p:cNvSpPr>
          <p:nvPr>
            <p:ph type="dt" idx="28"/>
          </p:nvPr>
        </p:nvSpPr>
        <p:spPr>
          <a:xfrm>
            <a:off x="6172200" y="6172200"/>
            <a:ext cx="251424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defRPr b="1" lang="ru-RU" sz="1100" spc="-1" strike="noStrike">
                <a:solidFill>
                  <a:schemeClr val="dk1">
                    <a:lumMod val="50000"/>
                    <a:lumOff val="50000"/>
                  </a:schemeClr>
                </a:solidFill>
                <a:latin typeface="Trebuchet MS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r>
              <a:rPr b="1" lang="ru-RU" sz="1100" spc="-1" strike="noStrike">
                <a:solidFill>
                  <a:schemeClr val="dk1">
                    <a:lumMod val="50000"/>
                    <a:lumOff val="50000"/>
                  </a:schemeClr>
                </a:solidFill>
                <a:latin typeface="Trebuchet MS"/>
              </a:rPr>
              <a:t>&lt;дата/время&gt;</a:t>
            </a:r>
            <a:endParaRPr b="0" lang="ru-RU" sz="11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06" name="PlaceHolder 5"/>
          <p:cNvSpPr>
            <a:spLocks noGrp="1"/>
          </p:cNvSpPr>
          <p:nvPr>
            <p:ph type="ftr" idx="29"/>
          </p:nvPr>
        </p:nvSpPr>
        <p:spPr>
          <a:xfrm>
            <a:off x="457200" y="6172200"/>
            <a:ext cx="335232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>
              <a:buNone/>
              <a:defRPr b="0" lang="ru-RU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buNone/>
            </a:pPr>
            <a:r>
              <a:rPr b="0" lang="ru-RU" sz="1400" spc="-1" strike="noStrike">
                <a:solidFill>
                  <a:srgbClr val="000000"/>
                </a:solidFill>
                <a:latin typeface="Times New Roman"/>
              </a:rPr>
              <a:t>&lt;нижний колонтитул&gt;</a:t>
            </a:r>
            <a:endParaRPr b="0" lang="ru-RU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07" name="PlaceHolder 6"/>
          <p:cNvSpPr>
            <a:spLocks noGrp="1"/>
          </p:cNvSpPr>
          <p:nvPr>
            <p:ph type="sldNum" idx="30"/>
          </p:nvPr>
        </p:nvSpPr>
        <p:spPr>
          <a:xfrm>
            <a:off x="3809880" y="6172200"/>
            <a:ext cx="182844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 defTabSz="914400">
              <a:lnSpc>
                <a:spcPct val="100000"/>
              </a:lnSpc>
              <a:buNone/>
              <a:defRPr b="1" lang="ru-RU" sz="1200" spc="-1" strike="noStrike">
                <a:solidFill>
                  <a:schemeClr val="dk1">
                    <a:lumMod val="50000"/>
                    <a:lumOff val="50000"/>
                  </a:schemeClr>
                </a:solidFill>
                <a:latin typeface="Trebuchet MS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</a:pPr>
            <a:fld id="{D33FBB38-93E1-43D4-9333-0D649E127A08}" type="slidenum">
              <a:rPr b="1" lang="ru-RU" sz="1200" spc="-1" strike="noStrike">
                <a:solidFill>
                  <a:schemeClr val="dk1">
                    <a:lumMod val="50000"/>
                    <a:lumOff val="50000"/>
                  </a:schemeClr>
                </a:solidFill>
                <a:latin typeface="Trebuchet MS"/>
              </a:rPr>
              <a:t>&lt;номер&gt;</a:t>
            </a:fld>
            <a:endParaRPr b="0" lang="ru-RU" sz="12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7" r:id="rId2"/>
  </p:sldLayoutIdLst>
</p:sldMaster>
</file>

<file path=ppt/slideMasters/slideMaster1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gradFill rotWithShape="0">
          <a:gsLst>
            <a:gs pos="0">
              <a:srgbClr val="e7e3d3"/>
            </a:gs>
            <a:gs pos="60000">
              <a:srgbClr val="ffffff"/>
            </a:gs>
            <a:gs pos="100000">
              <a:srgbClr val="d4cc9e"/>
            </a:gs>
          </a:gsLst>
          <a:path path="circle">
            <a:fillToRect l="50000" t="25000" r="50000" b="75000"/>
          </a:path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Rectangle 6" hidden="1"/>
          <p:cNvSpPr/>
          <p:nvPr/>
        </p:nvSpPr>
        <p:spPr>
          <a:xfrm>
            <a:off x="0" y="5105520"/>
            <a:ext cx="9143640" cy="1752120"/>
          </a:xfrm>
          <a:prstGeom prst="rect">
            <a:avLst/>
          </a:prstGeom>
          <a:gradFill rotWithShape="0">
            <a:gsLst>
              <a:gs pos="0">
                <a:srgbClr val="ffffff">
                  <a:alpha val="91000"/>
                </a:srgbClr>
              </a:gs>
              <a:gs pos="37000">
                <a:srgbClr val="ffffff">
                  <a:alpha val="76000"/>
                </a:srgbClr>
              </a:gs>
              <a:gs pos="100000">
                <a:srgbClr val="eeece1">
                  <a:alpha val="79000"/>
                </a:srgb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en-US" sz="1800" spc="-1" strike="noStrike">
              <a:solidFill>
                <a:schemeClr val="lt1"/>
              </a:solidFill>
              <a:latin typeface="Trebuchet MS"/>
            </a:endParaRPr>
          </a:p>
        </p:txBody>
      </p:sp>
      <p:sp>
        <p:nvSpPr>
          <p:cNvPr id="109" name="Rectangle 7" hidden="1"/>
          <p:cNvSpPr/>
          <p:nvPr/>
        </p:nvSpPr>
        <p:spPr>
          <a:xfrm>
            <a:off x="0" y="0"/>
            <a:ext cx="9143640" cy="5105160"/>
          </a:xfrm>
          <a:prstGeom prst="rect">
            <a:avLst/>
          </a:prstGeom>
          <a:gradFill rotWithShape="0">
            <a:gsLst>
              <a:gs pos="0">
                <a:srgbClr val="ffffff">
                  <a:alpha val="89000"/>
                </a:srgbClr>
              </a:gs>
              <a:gs pos="48000">
                <a:srgbClr val="ffffff">
                  <a:alpha val="62000"/>
                </a:srgbClr>
              </a:gs>
              <a:gs pos="100000">
                <a:srgbClr val="eeece1">
                  <a:alpha val="79000"/>
                </a:srgb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en-US" sz="1800" spc="-1" strike="noStrike">
              <a:solidFill>
                <a:schemeClr val="lt1"/>
              </a:solidFill>
              <a:latin typeface="Trebuchet MS"/>
            </a:endParaRPr>
          </a:p>
        </p:txBody>
      </p:sp>
      <p:sp>
        <p:nvSpPr>
          <p:cNvPr id="110" name="Rectangle 8" hidden="1"/>
          <p:cNvSpPr/>
          <p:nvPr/>
        </p:nvSpPr>
        <p:spPr>
          <a:xfrm>
            <a:off x="0" y="3768480"/>
            <a:ext cx="9143640" cy="2285640"/>
          </a:xfrm>
          <a:prstGeom prst="rect">
            <a:avLst/>
          </a:prstGeom>
          <a:gradFill rotWithShape="0">
            <a:gsLst>
              <a:gs pos="0">
                <a:srgbClr val="ffffff">
                  <a:alpha val="0"/>
                </a:srgbClr>
              </a:gs>
              <a:gs pos="29000">
                <a:srgbClr val="ffffff">
                  <a:alpha val="30000"/>
                </a:srgbClr>
              </a:gs>
              <a:gs pos="45000">
                <a:srgbClr val="eeece1">
                  <a:alpha val="40000"/>
                </a:srgbClr>
              </a:gs>
              <a:gs pos="55000">
                <a:srgbClr val="ffffff">
                  <a:alpha val="26000"/>
                </a:srgbClr>
              </a:gs>
              <a:gs pos="65000">
                <a:srgbClr val="eeece1">
                  <a:alpha val="60000"/>
                </a:srgbClr>
              </a:gs>
              <a:gs pos="100000">
                <a:srgbClr val="ffffff">
                  <a:alpha val="0"/>
                </a:srgbClr>
              </a:gs>
            </a:gsLst>
            <a:lin ang="54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en-US" sz="1800" spc="-1" strike="noStrike">
              <a:solidFill>
                <a:schemeClr val="lt1"/>
              </a:solidFill>
              <a:latin typeface="Trebuchet MS"/>
            </a:endParaRPr>
          </a:p>
        </p:txBody>
      </p:sp>
      <p:sp>
        <p:nvSpPr>
          <p:cNvPr id="111" name="Oval 9" hidden="1"/>
          <p:cNvSpPr/>
          <p:nvPr/>
        </p:nvSpPr>
        <p:spPr>
          <a:xfrm>
            <a:off x="0" y="1600200"/>
            <a:ext cx="9143640" cy="5105160"/>
          </a:xfrm>
          <a:prstGeom prst="ellipse">
            <a:avLst/>
          </a:prstGeom>
          <a:gradFill rotWithShape="0">
            <a:gsLst>
              <a:gs pos="0">
                <a:srgbClr val="ffffff"/>
              </a:gs>
              <a:gs pos="56000">
                <a:srgbClr val="ffffff">
                  <a:alpha val="0"/>
                </a:srgb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en-US" sz="1800" spc="-1" strike="noStrike">
              <a:solidFill>
                <a:schemeClr val="lt1"/>
              </a:solidFill>
              <a:latin typeface="Trebuchet MS"/>
            </a:endParaRPr>
          </a:p>
        </p:txBody>
      </p:sp>
      <p:sp>
        <p:nvSpPr>
          <p:cNvPr id="112" name="Rectangle 7"/>
          <p:cNvSpPr/>
          <p:nvPr/>
        </p:nvSpPr>
        <p:spPr>
          <a:xfrm>
            <a:off x="0" y="3866760"/>
            <a:ext cx="9143640" cy="2990880"/>
          </a:xfrm>
          <a:prstGeom prst="rect">
            <a:avLst/>
          </a:prstGeom>
          <a:gradFill rotWithShape="0">
            <a:gsLst>
              <a:gs pos="0">
                <a:srgbClr val="ffffff">
                  <a:alpha val="92000"/>
                </a:srgbClr>
              </a:gs>
              <a:gs pos="37000">
                <a:srgbClr val="ffffff">
                  <a:alpha val="77000"/>
                </a:srgbClr>
              </a:gs>
              <a:gs pos="100000">
                <a:srgbClr val="eeece1">
                  <a:alpha val="80000"/>
                </a:srgb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en-US" sz="1800" spc="-1" strike="noStrike">
              <a:solidFill>
                <a:schemeClr val="lt1"/>
              </a:solidFill>
              <a:latin typeface="Trebuchet MS"/>
            </a:endParaRPr>
          </a:p>
        </p:txBody>
      </p:sp>
      <p:sp>
        <p:nvSpPr>
          <p:cNvPr id="113" name="Rectangle 8"/>
          <p:cNvSpPr/>
          <p:nvPr/>
        </p:nvSpPr>
        <p:spPr>
          <a:xfrm>
            <a:off x="0" y="0"/>
            <a:ext cx="9143640" cy="3866400"/>
          </a:xfrm>
          <a:prstGeom prst="rect">
            <a:avLst/>
          </a:prstGeom>
          <a:gradFill rotWithShape="0">
            <a:gsLst>
              <a:gs pos="0">
                <a:srgbClr val="ffffff">
                  <a:alpha val="90000"/>
                </a:srgbClr>
              </a:gs>
              <a:gs pos="48000">
                <a:srgbClr val="ffffff">
                  <a:alpha val="63000"/>
                </a:srgbClr>
              </a:gs>
              <a:gs pos="100000">
                <a:srgbClr val="eeece1">
                  <a:alpha val="80000"/>
                </a:srgb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en-US" sz="1800" spc="-1" strike="noStrike">
              <a:solidFill>
                <a:schemeClr val="lt1"/>
              </a:solidFill>
              <a:latin typeface="Trebuchet MS"/>
            </a:endParaRPr>
          </a:p>
        </p:txBody>
      </p:sp>
      <p:sp>
        <p:nvSpPr>
          <p:cNvPr id="114" name="Rectangle 9"/>
          <p:cNvSpPr/>
          <p:nvPr/>
        </p:nvSpPr>
        <p:spPr>
          <a:xfrm>
            <a:off x="0" y="2652480"/>
            <a:ext cx="9143640" cy="2285640"/>
          </a:xfrm>
          <a:prstGeom prst="rect">
            <a:avLst/>
          </a:prstGeom>
          <a:gradFill rotWithShape="0">
            <a:gsLst>
              <a:gs pos="0">
                <a:srgbClr val="ffffff">
                  <a:alpha val="0"/>
                </a:srgbClr>
              </a:gs>
              <a:gs pos="29000">
                <a:srgbClr val="ffffff">
                  <a:alpha val="30000"/>
                </a:srgbClr>
              </a:gs>
              <a:gs pos="45000">
                <a:srgbClr val="eeece1">
                  <a:alpha val="40000"/>
                </a:srgbClr>
              </a:gs>
              <a:gs pos="55000">
                <a:srgbClr val="ffffff">
                  <a:alpha val="26000"/>
                </a:srgbClr>
              </a:gs>
              <a:gs pos="65000">
                <a:srgbClr val="eeece1">
                  <a:alpha val="60000"/>
                </a:srgbClr>
              </a:gs>
              <a:gs pos="100000">
                <a:srgbClr val="ffffff">
                  <a:alpha val="0"/>
                </a:srgbClr>
              </a:gs>
            </a:gsLst>
            <a:lin ang="54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en-US" sz="1800" spc="-1" strike="noStrike">
              <a:solidFill>
                <a:schemeClr val="lt1"/>
              </a:solidFill>
              <a:latin typeface="Trebuchet MS"/>
            </a:endParaRPr>
          </a:p>
        </p:txBody>
      </p:sp>
      <p:sp>
        <p:nvSpPr>
          <p:cNvPr id="115" name="Oval 10"/>
          <p:cNvSpPr/>
          <p:nvPr/>
        </p:nvSpPr>
        <p:spPr>
          <a:xfrm>
            <a:off x="0" y="1600200"/>
            <a:ext cx="9143640" cy="5105160"/>
          </a:xfrm>
          <a:prstGeom prst="ellipse">
            <a:avLst/>
          </a:prstGeom>
          <a:gradFill rotWithShape="0">
            <a:gsLst>
              <a:gs pos="0">
                <a:srgbClr val="ffffff"/>
              </a:gs>
              <a:gs pos="54000">
                <a:srgbClr val="ffffff">
                  <a:alpha val="0"/>
                </a:srgb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en-US" sz="1800" spc="-1" strike="noStrike">
              <a:solidFill>
                <a:schemeClr val="lt1"/>
              </a:solidFill>
              <a:latin typeface="Trebuchet MS"/>
            </a:endParaRPr>
          </a:p>
        </p:txBody>
      </p:sp>
      <p:sp>
        <p:nvSpPr>
          <p:cNvPr id="116" name="PlaceHolder 1"/>
          <p:cNvSpPr>
            <a:spLocks noGrp="1"/>
          </p:cNvSpPr>
          <p:nvPr>
            <p:ph type="body"/>
          </p:nvPr>
        </p:nvSpPr>
        <p:spPr>
          <a:xfrm>
            <a:off x="4475160" y="1143000"/>
            <a:ext cx="4114440" cy="3127320"/>
          </a:xfrm>
          <a:prstGeom prst="rect">
            <a:avLst/>
          </a:prstGeom>
          <a:solidFill>
            <a:schemeClr val="lt2">
              <a:lumMod val="90000"/>
            </a:schemeClr>
          </a:solidFill>
          <a:ln w="0">
            <a:noFill/>
          </a:ln>
        </p:spPr>
        <p:txBody>
          <a:bodyPr lIns="90000" rIns="90000" tIns="45000" bIns="45000" anchor="t">
            <a:normAutofit/>
          </a:bodyPr>
          <a:p>
            <a:pPr indent="0" algn="ctr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2000" spc="-1" strike="noStrike">
                <a:solidFill>
                  <a:schemeClr val="dk1"/>
                </a:solidFill>
                <a:latin typeface="Trebuchet MS"/>
              </a:rPr>
              <a:t>Вставка рисунка</a:t>
            </a:r>
            <a:endParaRPr b="0" lang="ru-RU" sz="2000" spc="-1" strike="noStrike">
              <a:solidFill>
                <a:schemeClr val="dk1">
                  <a:lumMod val="75000"/>
                  <a:lumOff val="25000"/>
                </a:schemeClr>
              </a:solidFill>
              <a:latin typeface="Trebuchet MS"/>
            </a:endParaRPr>
          </a:p>
        </p:txBody>
      </p:sp>
      <p:sp>
        <p:nvSpPr>
          <p:cNvPr id="117" name="PlaceHolder 2"/>
          <p:cNvSpPr>
            <a:spLocks noGrp="1"/>
          </p:cNvSpPr>
          <p:nvPr>
            <p:ph type="body"/>
          </p:nvPr>
        </p:nvSpPr>
        <p:spPr>
          <a:xfrm>
            <a:off x="878040" y="1010520"/>
            <a:ext cx="3693600" cy="21625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p>
            <a:pPr marL="182880" indent="-182880" defTabSz="914400">
              <a:lnSpc>
                <a:spcPct val="100000"/>
              </a:lnSpc>
              <a:spcBef>
                <a:spcPts val="320"/>
              </a:spcBef>
              <a:spcAft>
                <a:spcPts val="300"/>
              </a:spcAft>
              <a:buClr>
                <a:srgbClr val="e46c0a"/>
              </a:buClr>
              <a:buSzPct val="130000"/>
              <a:buFont typeface="Georgia"/>
              <a:buChar char="*"/>
            </a:pPr>
            <a:r>
              <a:rPr b="0" lang="ru-RU" sz="1600" spc="-1" strike="noStrike">
                <a:solidFill>
                  <a:schemeClr val="dk1">
                    <a:lumMod val="75000"/>
                    <a:lumOff val="25000"/>
                  </a:schemeClr>
                </a:solidFill>
                <a:latin typeface="Trebuchet MS"/>
              </a:rPr>
              <a:t>Образец текста</a:t>
            </a:r>
            <a:endParaRPr b="0" lang="ru-RU" sz="1600" spc="-1" strike="noStrike">
              <a:solidFill>
                <a:schemeClr val="dk1">
                  <a:lumMod val="75000"/>
                  <a:lumOff val="25000"/>
                </a:schemeClr>
              </a:solidFill>
              <a:latin typeface="Trebuchet MS"/>
            </a:endParaRPr>
          </a:p>
        </p:txBody>
      </p:sp>
      <p:sp>
        <p:nvSpPr>
          <p:cNvPr id="118" name="PlaceHolder 3"/>
          <p:cNvSpPr>
            <a:spLocks noGrp="1"/>
          </p:cNvSpPr>
          <p:nvPr>
            <p:ph type="dt" idx="31"/>
          </p:nvPr>
        </p:nvSpPr>
        <p:spPr>
          <a:xfrm>
            <a:off x="6172200" y="6172200"/>
            <a:ext cx="251424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defRPr b="1" lang="ru-RU" sz="1100" spc="-1" strike="noStrike">
                <a:solidFill>
                  <a:schemeClr val="dk1">
                    <a:lumMod val="50000"/>
                    <a:lumOff val="50000"/>
                  </a:schemeClr>
                </a:solidFill>
                <a:latin typeface="Trebuchet MS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r>
              <a:rPr b="1" lang="ru-RU" sz="1100" spc="-1" strike="noStrike">
                <a:solidFill>
                  <a:schemeClr val="dk1">
                    <a:lumMod val="50000"/>
                    <a:lumOff val="50000"/>
                  </a:schemeClr>
                </a:solidFill>
                <a:latin typeface="Trebuchet MS"/>
              </a:rPr>
              <a:t>&lt;дата/время&gt;</a:t>
            </a:r>
            <a:endParaRPr b="0" lang="ru-RU" sz="11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19" name="PlaceHolder 4"/>
          <p:cNvSpPr>
            <a:spLocks noGrp="1"/>
          </p:cNvSpPr>
          <p:nvPr>
            <p:ph type="ftr" idx="32"/>
          </p:nvPr>
        </p:nvSpPr>
        <p:spPr>
          <a:xfrm>
            <a:off x="457200" y="6172200"/>
            <a:ext cx="335232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>
              <a:buNone/>
              <a:defRPr b="0" lang="ru-RU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buNone/>
            </a:pPr>
            <a:r>
              <a:rPr b="0" lang="ru-RU" sz="1400" spc="-1" strike="noStrike">
                <a:solidFill>
                  <a:srgbClr val="000000"/>
                </a:solidFill>
                <a:latin typeface="Times New Roman"/>
              </a:rPr>
              <a:t>&lt;нижний колонтитул&gt;</a:t>
            </a:r>
            <a:endParaRPr b="0" lang="ru-RU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20" name="PlaceHolder 5"/>
          <p:cNvSpPr>
            <a:spLocks noGrp="1"/>
          </p:cNvSpPr>
          <p:nvPr>
            <p:ph type="sldNum" idx="33"/>
          </p:nvPr>
        </p:nvSpPr>
        <p:spPr>
          <a:xfrm>
            <a:off x="3809880" y="6172200"/>
            <a:ext cx="182844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 defTabSz="914400">
              <a:lnSpc>
                <a:spcPct val="100000"/>
              </a:lnSpc>
              <a:buNone/>
              <a:defRPr b="1" lang="ru-RU" sz="1200" spc="-1" strike="noStrike">
                <a:solidFill>
                  <a:schemeClr val="dk1">
                    <a:lumMod val="50000"/>
                    <a:lumOff val="50000"/>
                  </a:schemeClr>
                </a:solidFill>
                <a:latin typeface="Trebuchet MS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</a:pPr>
            <a:fld id="{2576018A-E26B-42AC-9C23-1F9E250F770B}" type="slidenum">
              <a:rPr b="1" lang="ru-RU" sz="1200" spc="-1" strike="noStrike">
                <a:solidFill>
                  <a:schemeClr val="dk1">
                    <a:lumMod val="50000"/>
                    <a:lumOff val="50000"/>
                  </a:schemeClr>
                </a:solidFill>
                <a:latin typeface="Trebuchet MS"/>
              </a:rPr>
              <a:t>&lt;номер&gt;</a:t>
            </a:fld>
            <a:endParaRPr b="0" lang="ru-RU" sz="12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21" name="PlaceHolder 6"/>
          <p:cNvSpPr>
            <a:spLocks noGrp="1"/>
          </p:cNvSpPr>
          <p:nvPr>
            <p:ph type="title"/>
          </p:nvPr>
        </p:nvSpPr>
        <p:spPr>
          <a:xfrm>
            <a:off x="727200" y="4464360"/>
            <a:ext cx="6383160" cy="11426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p>
            <a:pPr marL="320040" indent="-320040" defTabSz="914400">
              <a:lnSpc>
                <a:spcPct val="100000"/>
              </a:lnSpc>
              <a:buClr>
                <a:srgbClr val="e46c0a"/>
              </a:buClr>
              <a:buSzPct val="128000"/>
              <a:buFont typeface="Georgia"/>
              <a:buChar char="*"/>
            </a:pPr>
            <a:r>
              <a:rPr b="1" lang="ru-RU" sz="4600" spc="-1" strike="noStrike">
                <a:solidFill>
                  <a:srgbClr val="000000"/>
                </a:solidFill>
                <a:latin typeface="Trebuchet MS"/>
              </a:rPr>
              <a:t>Образец заголовка</a:t>
            </a:r>
            <a:endParaRPr b="0" lang="ru-RU" sz="4600" spc="-1" strike="noStrike">
              <a:solidFill>
                <a:schemeClr val="dk1"/>
              </a:solidFill>
              <a:latin typeface="Trebuchet MS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9" r:id="rId2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gradFill rotWithShape="0">
          <a:gsLst>
            <a:gs pos="0">
              <a:srgbClr val="e7e3d3"/>
            </a:gs>
            <a:gs pos="60000">
              <a:srgbClr val="ffffff"/>
            </a:gs>
            <a:gs pos="100000">
              <a:srgbClr val="d4cc9e"/>
            </a:gs>
          </a:gsLst>
          <a:path path="circle">
            <a:fillToRect l="50000" t="25000" r="50000" b="75000"/>
          </a:path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6"/>
          <p:cNvSpPr/>
          <p:nvPr/>
        </p:nvSpPr>
        <p:spPr>
          <a:xfrm>
            <a:off x="0" y="5105520"/>
            <a:ext cx="9143640" cy="1752120"/>
          </a:xfrm>
          <a:prstGeom prst="rect">
            <a:avLst/>
          </a:prstGeom>
          <a:gradFill rotWithShape="0">
            <a:gsLst>
              <a:gs pos="0">
                <a:srgbClr val="ffffff">
                  <a:alpha val="91000"/>
                </a:srgbClr>
              </a:gs>
              <a:gs pos="37000">
                <a:srgbClr val="ffffff">
                  <a:alpha val="76000"/>
                </a:srgbClr>
              </a:gs>
              <a:gs pos="100000">
                <a:srgbClr val="eeece1">
                  <a:alpha val="79000"/>
                </a:srgb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en-US" sz="1800" spc="-1" strike="noStrike">
              <a:solidFill>
                <a:schemeClr val="lt1"/>
              </a:solidFill>
              <a:latin typeface="Trebuchet MS"/>
            </a:endParaRPr>
          </a:p>
        </p:txBody>
      </p:sp>
      <p:sp>
        <p:nvSpPr>
          <p:cNvPr id="16" name="Rectangle 7"/>
          <p:cNvSpPr/>
          <p:nvPr/>
        </p:nvSpPr>
        <p:spPr>
          <a:xfrm>
            <a:off x="0" y="0"/>
            <a:ext cx="9143640" cy="5105160"/>
          </a:xfrm>
          <a:prstGeom prst="rect">
            <a:avLst/>
          </a:prstGeom>
          <a:gradFill rotWithShape="0">
            <a:gsLst>
              <a:gs pos="0">
                <a:srgbClr val="ffffff">
                  <a:alpha val="89000"/>
                </a:srgbClr>
              </a:gs>
              <a:gs pos="48000">
                <a:srgbClr val="ffffff">
                  <a:alpha val="62000"/>
                </a:srgbClr>
              </a:gs>
              <a:gs pos="100000">
                <a:srgbClr val="eeece1">
                  <a:alpha val="79000"/>
                </a:srgb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en-US" sz="1800" spc="-1" strike="noStrike">
              <a:solidFill>
                <a:schemeClr val="lt1"/>
              </a:solidFill>
              <a:latin typeface="Trebuchet MS"/>
            </a:endParaRPr>
          </a:p>
        </p:txBody>
      </p:sp>
      <p:sp>
        <p:nvSpPr>
          <p:cNvPr id="17" name="Rectangle 8"/>
          <p:cNvSpPr/>
          <p:nvPr/>
        </p:nvSpPr>
        <p:spPr>
          <a:xfrm>
            <a:off x="0" y="3768480"/>
            <a:ext cx="9143640" cy="2285640"/>
          </a:xfrm>
          <a:prstGeom prst="rect">
            <a:avLst/>
          </a:prstGeom>
          <a:gradFill rotWithShape="0">
            <a:gsLst>
              <a:gs pos="0">
                <a:srgbClr val="ffffff">
                  <a:alpha val="0"/>
                </a:srgbClr>
              </a:gs>
              <a:gs pos="29000">
                <a:srgbClr val="ffffff">
                  <a:alpha val="30000"/>
                </a:srgbClr>
              </a:gs>
              <a:gs pos="45000">
                <a:srgbClr val="eeece1">
                  <a:alpha val="40000"/>
                </a:srgbClr>
              </a:gs>
              <a:gs pos="55000">
                <a:srgbClr val="ffffff">
                  <a:alpha val="26000"/>
                </a:srgbClr>
              </a:gs>
              <a:gs pos="65000">
                <a:srgbClr val="eeece1">
                  <a:alpha val="60000"/>
                </a:srgbClr>
              </a:gs>
              <a:gs pos="100000">
                <a:srgbClr val="ffffff">
                  <a:alpha val="0"/>
                </a:srgbClr>
              </a:gs>
            </a:gsLst>
            <a:lin ang="54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en-US" sz="1800" spc="-1" strike="noStrike">
              <a:solidFill>
                <a:schemeClr val="lt1"/>
              </a:solidFill>
              <a:latin typeface="Trebuchet MS"/>
            </a:endParaRPr>
          </a:p>
        </p:txBody>
      </p:sp>
      <p:sp>
        <p:nvSpPr>
          <p:cNvPr id="18" name="Oval 9"/>
          <p:cNvSpPr/>
          <p:nvPr/>
        </p:nvSpPr>
        <p:spPr>
          <a:xfrm>
            <a:off x="0" y="1600200"/>
            <a:ext cx="9143640" cy="5105160"/>
          </a:xfrm>
          <a:prstGeom prst="ellipse">
            <a:avLst/>
          </a:prstGeom>
          <a:gradFill rotWithShape="0">
            <a:gsLst>
              <a:gs pos="0">
                <a:srgbClr val="ffffff"/>
              </a:gs>
              <a:gs pos="56000">
                <a:srgbClr val="ffffff">
                  <a:alpha val="0"/>
                </a:srgb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en-US" sz="1800" spc="-1" strike="noStrike">
              <a:solidFill>
                <a:schemeClr val="lt1"/>
              </a:solidFill>
              <a:latin typeface="Trebuchet MS"/>
            </a:endParaRPr>
          </a:p>
        </p:txBody>
      </p:sp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1793160" y="4372200"/>
            <a:ext cx="6512040" cy="11426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marL="320040" indent="-320040" algn="r" defTabSz="914400">
              <a:lnSpc>
                <a:spcPct val="100000"/>
              </a:lnSpc>
              <a:buClr>
                <a:srgbClr val="e46c0a"/>
              </a:buClr>
              <a:buSzPct val="128000"/>
              <a:buFont typeface="Georgia"/>
              <a:buChar char="*"/>
            </a:pPr>
            <a:r>
              <a:rPr b="1" lang="ru-RU" sz="4600" spc="-1" strike="noStrike">
                <a:solidFill>
                  <a:srgbClr val="000000"/>
                </a:solidFill>
                <a:latin typeface="Trebuchet MS"/>
              </a:rPr>
              <a:t>Образец заголовка</a:t>
            </a:r>
            <a:endParaRPr b="0" lang="ru-RU" sz="4600" spc="-1" strike="noStrike">
              <a:solidFill>
                <a:schemeClr val="dk1"/>
              </a:solidFill>
              <a:latin typeface="Trebuchet MS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 type="body"/>
          </p:nvPr>
        </p:nvSpPr>
        <p:spPr>
          <a:xfrm>
            <a:off x="1905120" y="731520"/>
            <a:ext cx="6400440" cy="34743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 vert="eaVert">
            <a:noAutofit/>
          </a:bodyPr>
          <a:p>
            <a:pPr marL="228600" indent="-182880" defTabSz="914400">
              <a:lnSpc>
                <a:spcPct val="100000"/>
              </a:lnSpc>
              <a:spcBef>
                <a:spcPts val="439"/>
              </a:spcBef>
              <a:spcAft>
                <a:spcPts val="300"/>
              </a:spcAft>
              <a:buClr>
                <a:srgbClr val="e46c0a"/>
              </a:buClr>
              <a:buSzPct val="130000"/>
              <a:buFont typeface="Georgia"/>
              <a:buChar char="*"/>
            </a:pPr>
            <a:r>
              <a:rPr b="0" lang="ru-RU" sz="2200" spc="-1" strike="noStrike">
                <a:solidFill>
                  <a:schemeClr val="dk1">
                    <a:lumMod val="75000"/>
                    <a:lumOff val="25000"/>
                  </a:schemeClr>
                </a:solidFill>
                <a:latin typeface="Trebuchet MS"/>
              </a:rPr>
              <a:t>Образец текста</a:t>
            </a:r>
            <a:endParaRPr b="0" lang="ru-RU" sz="2200" spc="-1" strike="noStrike">
              <a:solidFill>
                <a:schemeClr val="dk1">
                  <a:lumMod val="75000"/>
                  <a:lumOff val="25000"/>
                </a:schemeClr>
              </a:solidFill>
              <a:latin typeface="Trebuchet MS"/>
            </a:endParaRPr>
          </a:p>
          <a:p>
            <a:pPr lvl="1" marL="548640" indent="-182880" defTabSz="914400">
              <a:lnSpc>
                <a:spcPct val="100000"/>
              </a:lnSpc>
              <a:spcBef>
                <a:spcPts val="400"/>
              </a:spcBef>
              <a:spcAft>
                <a:spcPts val="300"/>
              </a:spcAft>
              <a:buClr>
                <a:srgbClr val="e46c0a"/>
              </a:buClr>
              <a:buSzPct val="130000"/>
              <a:buFont typeface="Georgia"/>
              <a:buChar char="*"/>
            </a:pPr>
            <a:r>
              <a:rPr b="0" lang="ru-RU" sz="2000" spc="-1" strike="noStrike">
                <a:solidFill>
                  <a:schemeClr val="dk1">
                    <a:lumMod val="75000"/>
                    <a:lumOff val="25000"/>
                  </a:schemeClr>
                </a:solidFill>
                <a:latin typeface="Trebuchet MS"/>
              </a:rPr>
              <a:t>Второй уровень</a:t>
            </a:r>
            <a:endParaRPr b="0" lang="ru-RU" sz="2000" spc="-1" strike="noStrike">
              <a:solidFill>
                <a:schemeClr val="dk1">
                  <a:lumMod val="75000"/>
                  <a:lumOff val="25000"/>
                </a:schemeClr>
              </a:solidFill>
              <a:latin typeface="Trebuchet MS"/>
            </a:endParaRPr>
          </a:p>
          <a:p>
            <a:pPr lvl="2" marL="822960" indent="-182880" defTabSz="914400">
              <a:lnSpc>
                <a:spcPct val="100000"/>
              </a:lnSpc>
              <a:spcBef>
                <a:spcPts val="360"/>
              </a:spcBef>
              <a:spcAft>
                <a:spcPts val="300"/>
              </a:spcAft>
              <a:buClr>
                <a:srgbClr val="e46c0a"/>
              </a:buClr>
              <a:buSzPct val="130000"/>
              <a:buFont typeface="Georgia"/>
              <a:buChar char="*"/>
            </a:pPr>
            <a:r>
              <a:rPr b="0" lang="ru-RU" sz="1800" spc="-1" strike="noStrike">
                <a:solidFill>
                  <a:schemeClr val="dk1">
                    <a:lumMod val="75000"/>
                    <a:lumOff val="25000"/>
                  </a:schemeClr>
                </a:solidFill>
                <a:latin typeface="Trebuchet MS"/>
              </a:rPr>
              <a:t>Третий уровень</a:t>
            </a:r>
            <a:endParaRPr b="0" lang="ru-RU" sz="1800" spc="-1" strike="noStrike">
              <a:solidFill>
                <a:schemeClr val="dk1">
                  <a:lumMod val="75000"/>
                  <a:lumOff val="25000"/>
                </a:schemeClr>
              </a:solidFill>
              <a:latin typeface="Trebuchet MS"/>
            </a:endParaRPr>
          </a:p>
          <a:p>
            <a:pPr lvl="3" marL="1097280" indent="-182880" defTabSz="914400">
              <a:lnSpc>
                <a:spcPct val="100000"/>
              </a:lnSpc>
              <a:spcBef>
                <a:spcPts val="320"/>
              </a:spcBef>
              <a:spcAft>
                <a:spcPts val="300"/>
              </a:spcAft>
              <a:buClr>
                <a:srgbClr val="e46c0a"/>
              </a:buClr>
              <a:buSzPct val="130000"/>
              <a:buFont typeface="Georgia"/>
              <a:buChar char="*"/>
            </a:pPr>
            <a:r>
              <a:rPr b="0" lang="ru-RU" sz="1600" spc="-1" strike="noStrike">
                <a:solidFill>
                  <a:schemeClr val="dk1">
                    <a:lumMod val="75000"/>
                    <a:lumOff val="25000"/>
                  </a:schemeClr>
                </a:solidFill>
                <a:latin typeface="Trebuchet MS"/>
              </a:rPr>
              <a:t>Четвертый уровень</a:t>
            </a:r>
            <a:endParaRPr b="0" lang="ru-RU" sz="1600" spc="-1" strike="noStrike">
              <a:solidFill>
                <a:schemeClr val="dk1">
                  <a:lumMod val="75000"/>
                  <a:lumOff val="25000"/>
                </a:schemeClr>
              </a:solidFill>
              <a:latin typeface="Trebuchet MS"/>
            </a:endParaRPr>
          </a:p>
          <a:p>
            <a:pPr lvl="4" marL="1389960" indent="-182880" defTabSz="914400">
              <a:lnSpc>
                <a:spcPct val="100000"/>
              </a:lnSpc>
              <a:spcBef>
                <a:spcPts val="281"/>
              </a:spcBef>
              <a:spcAft>
                <a:spcPts val="300"/>
              </a:spcAft>
              <a:buClr>
                <a:srgbClr val="e46c0a"/>
              </a:buClr>
              <a:buSzPct val="130000"/>
              <a:buFont typeface="Georgia"/>
              <a:buChar char="*"/>
            </a:pPr>
            <a:r>
              <a:rPr b="0" lang="ru-RU" sz="1400" spc="-1" strike="noStrike">
                <a:solidFill>
                  <a:schemeClr val="dk1">
                    <a:lumMod val="75000"/>
                    <a:lumOff val="25000"/>
                  </a:schemeClr>
                </a:solidFill>
                <a:latin typeface="Trebuchet MS"/>
              </a:rPr>
              <a:t>Пятый уровень</a:t>
            </a:r>
            <a:endParaRPr b="0" lang="ru-RU" sz="1400" spc="-1" strike="noStrike">
              <a:solidFill>
                <a:schemeClr val="dk1">
                  <a:lumMod val="75000"/>
                  <a:lumOff val="25000"/>
                </a:schemeClr>
              </a:solidFill>
              <a:latin typeface="Trebuchet MS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 type="dt" idx="4"/>
          </p:nvPr>
        </p:nvSpPr>
        <p:spPr>
          <a:xfrm>
            <a:off x="6172200" y="6172200"/>
            <a:ext cx="251424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defRPr b="1" lang="ru-RU" sz="1100" spc="-1" strike="noStrike">
                <a:solidFill>
                  <a:schemeClr val="dk1">
                    <a:lumMod val="50000"/>
                    <a:lumOff val="50000"/>
                  </a:schemeClr>
                </a:solidFill>
                <a:latin typeface="Trebuchet MS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r>
              <a:rPr b="1" lang="ru-RU" sz="1100" spc="-1" strike="noStrike">
                <a:solidFill>
                  <a:schemeClr val="dk1">
                    <a:lumMod val="50000"/>
                    <a:lumOff val="50000"/>
                  </a:schemeClr>
                </a:solidFill>
                <a:latin typeface="Trebuchet MS"/>
              </a:rPr>
              <a:t>&lt;дата/время&gt;</a:t>
            </a:r>
            <a:endParaRPr b="0" lang="ru-RU" sz="11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2" name="PlaceHolder 4"/>
          <p:cNvSpPr>
            <a:spLocks noGrp="1"/>
          </p:cNvSpPr>
          <p:nvPr>
            <p:ph type="ftr" idx="5"/>
          </p:nvPr>
        </p:nvSpPr>
        <p:spPr>
          <a:xfrm>
            <a:off x="457200" y="6172200"/>
            <a:ext cx="335232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>
              <a:buNone/>
              <a:defRPr b="0" lang="ru-RU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buNone/>
            </a:pPr>
            <a:r>
              <a:rPr b="0" lang="ru-RU" sz="1400" spc="-1" strike="noStrike">
                <a:solidFill>
                  <a:srgbClr val="000000"/>
                </a:solidFill>
                <a:latin typeface="Times New Roman"/>
              </a:rPr>
              <a:t>&lt;нижний колонтитул&gt;</a:t>
            </a:r>
            <a:endParaRPr b="0" lang="ru-RU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3" name="PlaceHolder 5"/>
          <p:cNvSpPr>
            <a:spLocks noGrp="1"/>
          </p:cNvSpPr>
          <p:nvPr>
            <p:ph type="sldNum" idx="6"/>
          </p:nvPr>
        </p:nvSpPr>
        <p:spPr>
          <a:xfrm>
            <a:off x="3809880" y="6172200"/>
            <a:ext cx="182844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 defTabSz="914400">
              <a:lnSpc>
                <a:spcPct val="100000"/>
              </a:lnSpc>
              <a:buNone/>
              <a:defRPr b="1" lang="ru-RU" sz="1200" spc="-1" strike="noStrike">
                <a:solidFill>
                  <a:schemeClr val="dk1">
                    <a:lumMod val="50000"/>
                    <a:lumOff val="50000"/>
                  </a:schemeClr>
                </a:solidFill>
                <a:latin typeface="Trebuchet MS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</a:pPr>
            <a:fld id="{47B7993A-0DDF-4F17-93EC-D37629DDF197}" type="slidenum">
              <a:rPr b="1" lang="ru-RU" sz="1200" spc="-1" strike="noStrike">
                <a:solidFill>
                  <a:schemeClr val="dk1">
                    <a:lumMod val="50000"/>
                    <a:lumOff val="50000"/>
                  </a:schemeClr>
                </a:solidFill>
                <a:latin typeface="Trebuchet MS"/>
              </a:rPr>
              <a:t>&lt;номер&gt;</a:t>
            </a:fld>
            <a:endParaRPr b="0" lang="ru-RU" sz="12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51" r:id="rId2"/>
  </p:sldLayoutIdLst>
</p:sldMaster>
</file>

<file path=ppt/slideMasters/slideMaster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gradFill rotWithShape="0">
          <a:gsLst>
            <a:gs pos="0">
              <a:srgbClr val="e7e3d3"/>
            </a:gs>
            <a:gs pos="60000">
              <a:srgbClr val="ffffff"/>
            </a:gs>
            <a:gs pos="100000">
              <a:srgbClr val="d4cc9e"/>
            </a:gs>
          </a:gsLst>
          <a:path path="circle">
            <a:fillToRect l="50000" t="25000" r="50000" b="75000"/>
          </a:path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6"/>
          <p:cNvSpPr/>
          <p:nvPr/>
        </p:nvSpPr>
        <p:spPr>
          <a:xfrm>
            <a:off x="0" y="5105520"/>
            <a:ext cx="9143640" cy="1752120"/>
          </a:xfrm>
          <a:prstGeom prst="rect">
            <a:avLst/>
          </a:prstGeom>
          <a:gradFill rotWithShape="0">
            <a:gsLst>
              <a:gs pos="0">
                <a:srgbClr val="ffffff">
                  <a:alpha val="91000"/>
                </a:srgbClr>
              </a:gs>
              <a:gs pos="37000">
                <a:srgbClr val="ffffff">
                  <a:alpha val="76000"/>
                </a:srgbClr>
              </a:gs>
              <a:gs pos="100000">
                <a:srgbClr val="eeece1">
                  <a:alpha val="79000"/>
                </a:srgb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en-US" sz="1800" spc="-1" strike="noStrike">
              <a:solidFill>
                <a:schemeClr val="lt1"/>
              </a:solidFill>
              <a:latin typeface="Trebuchet MS"/>
            </a:endParaRPr>
          </a:p>
        </p:txBody>
      </p:sp>
      <p:sp>
        <p:nvSpPr>
          <p:cNvPr id="25" name="Rectangle 7"/>
          <p:cNvSpPr/>
          <p:nvPr/>
        </p:nvSpPr>
        <p:spPr>
          <a:xfrm>
            <a:off x="0" y="0"/>
            <a:ext cx="9143640" cy="5105160"/>
          </a:xfrm>
          <a:prstGeom prst="rect">
            <a:avLst/>
          </a:prstGeom>
          <a:gradFill rotWithShape="0">
            <a:gsLst>
              <a:gs pos="0">
                <a:srgbClr val="ffffff">
                  <a:alpha val="89000"/>
                </a:srgbClr>
              </a:gs>
              <a:gs pos="48000">
                <a:srgbClr val="ffffff">
                  <a:alpha val="62000"/>
                </a:srgbClr>
              </a:gs>
              <a:gs pos="100000">
                <a:srgbClr val="eeece1">
                  <a:alpha val="79000"/>
                </a:srgb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en-US" sz="1800" spc="-1" strike="noStrike">
              <a:solidFill>
                <a:schemeClr val="lt1"/>
              </a:solidFill>
              <a:latin typeface="Trebuchet MS"/>
            </a:endParaRPr>
          </a:p>
        </p:txBody>
      </p:sp>
      <p:sp>
        <p:nvSpPr>
          <p:cNvPr id="26" name="Rectangle 8"/>
          <p:cNvSpPr/>
          <p:nvPr/>
        </p:nvSpPr>
        <p:spPr>
          <a:xfrm>
            <a:off x="0" y="3768480"/>
            <a:ext cx="9143640" cy="2285640"/>
          </a:xfrm>
          <a:prstGeom prst="rect">
            <a:avLst/>
          </a:prstGeom>
          <a:gradFill rotWithShape="0">
            <a:gsLst>
              <a:gs pos="0">
                <a:srgbClr val="ffffff">
                  <a:alpha val="0"/>
                </a:srgbClr>
              </a:gs>
              <a:gs pos="29000">
                <a:srgbClr val="ffffff">
                  <a:alpha val="30000"/>
                </a:srgbClr>
              </a:gs>
              <a:gs pos="45000">
                <a:srgbClr val="eeece1">
                  <a:alpha val="40000"/>
                </a:srgbClr>
              </a:gs>
              <a:gs pos="55000">
                <a:srgbClr val="ffffff">
                  <a:alpha val="26000"/>
                </a:srgbClr>
              </a:gs>
              <a:gs pos="65000">
                <a:srgbClr val="eeece1">
                  <a:alpha val="60000"/>
                </a:srgbClr>
              </a:gs>
              <a:gs pos="100000">
                <a:srgbClr val="ffffff">
                  <a:alpha val="0"/>
                </a:srgbClr>
              </a:gs>
            </a:gsLst>
            <a:lin ang="54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en-US" sz="1800" spc="-1" strike="noStrike">
              <a:solidFill>
                <a:schemeClr val="lt1"/>
              </a:solidFill>
              <a:latin typeface="Trebuchet MS"/>
            </a:endParaRPr>
          </a:p>
        </p:txBody>
      </p:sp>
      <p:sp>
        <p:nvSpPr>
          <p:cNvPr id="27" name="Oval 9"/>
          <p:cNvSpPr/>
          <p:nvPr/>
        </p:nvSpPr>
        <p:spPr>
          <a:xfrm>
            <a:off x="0" y="1600200"/>
            <a:ext cx="9143640" cy="5105160"/>
          </a:xfrm>
          <a:prstGeom prst="ellipse">
            <a:avLst/>
          </a:prstGeom>
          <a:gradFill rotWithShape="0">
            <a:gsLst>
              <a:gs pos="0">
                <a:srgbClr val="ffffff"/>
              </a:gs>
              <a:gs pos="56000">
                <a:srgbClr val="ffffff">
                  <a:alpha val="0"/>
                </a:srgb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en-US" sz="1800" spc="-1" strike="noStrike">
              <a:solidFill>
                <a:schemeClr val="lt1"/>
              </a:solidFill>
              <a:latin typeface="Trebuchet MS"/>
            </a:endParaRPr>
          </a:p>
        </p:txBody>
      </p:sp>
      <p:sp>
        <p:nvSpPr>
          <p:cNvPr id="28" name="PlaceHolder 1"/>
          <p:cNvSpPr>
            <a:spLocks noGrp="1"/>
          </p:cNvSpPr>
          <p:nvPr>
            <p:ph type="title"/>
          </p:nvPr>
        </p:nvSpPr>
        <p:spPr>
          <a:xfrm>
            <a:off x="1153800" y="376560"/>
            <a:ext cx="2057040" cy="52380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 vert="eaVert">
            <a:noAutofit/>
          </a:bodyPr>
          <a:p>
            <a:pPr marL="320040" indent="-320040" defTabSz="914400">
              <a:lnSpc>
                <a:spcPct val="100000"/>
              </a:lnSpc>
              <a:buClr>
                <a:srgbClr val="e46c0a"/>
              </a:buClr>
              <a:buSzPct val="128000"/>
              <a:buFont typeface="Georgia"/>
              <a:buChar char="*"/>
            </a:pPr>
            <a:r>
              <a:rPr b="1" lang="ru-RU" sz="4600" spc="-1" strike="noStrike">
                <a:solidFill>
                  <a:srgbClr val="000000"/>
                </a:solidFill>
                <a:latin typeface="Trebuchet MS"/>
              </a:rPr>
              <a:t>Образец заголовка</a:t>
            </a:r>
            <a:endParaRPr b="0" lang="ru-RU" sz="4600" spc="-1" strike="noStrike">
              <a:solidFill>
                <a:schemeClr val="dk1"/>
              </a:solidFill>
              <a:latin typeface="Trebuchet MS"/>
            </a:endParaRPr>
          </a:p>
        </p:txBody>
      </p:sp>
      <p:sp>
        <p:nvSpPr>
          <p:cNvPr id="29" name="PlaceHolder 2"/>
          <p:cNvSpPr>
            <a:spLocks noGrp="1"/>
          </p:cNvSpPr>
          <p:nvPr>
            <p:ph type="body"/>
          </p:nvPr>
        </p:nvSpPr>
        <p:spPr>
          <a:xfrm>
            <a:off x="3324240" y="731520"/>
            <a:ext cx="4829040" cy="48942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 vert="eaVert">
            <a:noAutofit/>
          </a:bodyPr>
          <a:p>
            <a:pPr marL="228600" indent="-182880" defTabSz="914400">
              <a:lnSpc>
                <a:spcPct val="100000"/>
              </a:lnSpc>
              <a:spcBef>
                <a:spcPts val="439"/>
              </a:spcBef>
              <a:spcAft>
                <a:spcPts val="300"/>
              </a:spcAft>
              <a:buClr>
                <a:srgbClr val="e46c0a"/>
              </a:buClr>
              <a:buSzPct val="130000"/>
              <a:buFont typeface="Georgia"/>
              <a:buChar char="*"/>
            </a:pPr>
            <a:r>
              <a:rPr b="0" lang="ru-RU" sz="2200" spc="-1" strike="noStrike">
                <a:solidFill>
                  <a:schemeClr val="dk1">
                    <a:lumMod val="75000"/>
                    <a:lumOff val="25000"/>
                  </a:schemeClr>
                </a:solidFill>
                <a:latin typeface="Trebuchet MS"/>
              </a:rPr>
              <a:t>Образец текста</a:t>
            </a:r>
            <a:endParaRPr b="0" lang="ru-RU" sz="2200" spc="-1" strike="noStrike">
              <a:solidFill>
                <a:schemeClr val="dk1">
                  <a:lumMod val="75000"/>
                  <a:lumOff val="25000"/>
                </a:schemeClr>
              </a:solidFill>
              <a:latin typeface="Trebuchet MS"/>
            </a:endParaRPr>
          </a:p>
          <a:p>
            <a:pPr lvl="1" marL="548640" indent="-182880" defTabSz="914400">
              <a:lnSpc>
                <a:spcPct val="100000"/>
              </a:lnSpc>
              <a:spcBef>
                <a:spcPts val="400"/>
              </a:spcBef>
              <a:spcAft>
                <a:spcPts val="300"/>
              </a:spcAft>
              <a:buClr>
                <a:srgbClr val="e46c0a"/>
              </a:buClr>
              <a:buSzPct val="130000"/>
              <a:buFont typeface="Georgia"/>
              <a:buChar char="*"/>
            </a:pPr>
            <a:r>
              <a:rPr b="0" lang="ru-RU" sz="2000" spc="-1" strike="noStrike">
                <a:solidFill>
                  <a:schemeClr val="dk1">
                    <a:lumMod val="75000"/>
                    <a:lumOff val="25000"/>
                  </a:schemeClr>
                </a:solidFill>
                <a:latin typeface="Trebuchet MS"/>
              </a:rPr>
              <a:t>Второй уровень</a:t>
            </a:r>
            <a:endParaRPr b="0" lang="ru-RU" sz="2000" spc="-1" strike="noStrike">
              <a:solidFill>
                <a:schemeClr val="dk1">
                  <a:lumMod val="75000"/>
                  <a:lumOff val="25000"/>
                </a:schemeClr>
              </a:solidFill>
              <a:latin typeface="Trebuchet MS"/>
            </a:endParaRPr>
          </a:p>
          <a:p>
            <a:pPr lvl="2" marL="822960" indent="-182880" defTabSz="914400">
              <a:lnSpc>
                <a:spcPct val="100000"/>
              </a:lnSpc>
              <a:spcBef>
                <a:spcPts val="360"/>
              </a:spcBef>
              <a:spcAft>
                <a:spcPts val="300"/>
              </a:spcAft>
              <a:buClr>
                <a:srgbClr val="e46c0a"/>
              </a:buClr>
              <a:buSzPct val="130000"/>
              <a:buFont typeface="Georgia"/>
              <a:buChar char="*"/>
            </a:pPr>
            <a:r>
              <a:rPr b="0" lang="ru-RU" sz="1800" spc="-1" strike="noStrike">
                <a:solidFill>
                  <a:schemeClr val="dk1">
                    <a:lumMod val="75000"/>
                    <a:lumOff val="25000"/>
                  </a:schemeClr>
                </a:solidFill>
                <a:latin typeface="Trebuchet MS"/>
              </a:rPr>
              <a:t>Третий уровень</a:t>
            </a:r>
            <a:endParaRPr b="0" lang="ru-RU" sz="1800" spc="-1" strike="noStrike">
              <a:solidFill>
                <a:schemeClr val="dk1">
                  <a:lumMod val="75000"/>
                  <a:lumOff val="25000"/>
                </a:schemeClr>
              </a:solidFill>
              <a:latin typeface="Trebuchet MS"/>
            </a:endParaRPr>
          </a:p>
          <a:p>
            <a:pPr lvl="3" marL="1097280" indent="-182880" defTabSz="914400">
              <a:lnSpc>
                <a:spcPct val="100000"/>
              </a:lnSpc>
              <a:spcBef>
                <a:spcPts val="320"/>
              </a:spcBef>
              <a:spcAft>
                <a:spcPts val="300"/>
              </a:spcAft>
              <a:buClr>
                <a:srgbClr val="e46c0a"/>
              </a:buClr>
              <a:buSzPct val="130000"/>
              <a:buFont typeface="Georgia"/>
              <a:buChar char="*"/>
            </a:pPr>
            <a:r>
              <a:rPr b="0" lang="ru-RU" sz="1600" spc="-1" strike="noStrike">
                <a:solidFill>
                  <a:schemeClr val="dk1">
                    <a:lumMod val="75000"/>
                    <a:lumOff val="25000"/>
                  </a:schemeClr>
                </a:solidFill>
                <a:latin typeface="Trebuchet MS"/>
              </a:rPr>
              <a:t>Четвертый уровень</a:t>
            </a:r>
            <a:endParaRPr b="0" lang="ru-RU" sz="1600" spc="-1" strike="noStrike">
              <a:solidFill>
                <a:schemeClr val="dk1">
                  <a:lumMod val="75000"/>
                  <a:lumOff val="25000"/>
                </a:schemeClr>
              </a:solidFill>
              <a:latin typeface="Trebuchet MS"/>
            </a:endParaRPr>
          </a:p>
          <a:p>
            <a:pPr lvl="4" marL="1389960" indent="-182880" defTabSz="914400">
              <a:lnSpc>
                <a:spcPct val="100000"/>
              </a:lnSpc>
              <a:spcBef>
                <a:spcPts val="281"/>
              </a:spcBef>
              <a:spcAft>
                <a:spcPts val="300"/>
              </a:spcAft>
              <a:buClr>
                <a:srgbClr val="e46c0a"/>
              </a:buClr>
              <a:buSzPct val="130000"/>
              <a:buFont typeface="Georgia"/>
              <a:buChar char="*"/>
            </a:pPr>
            <a:r>
              <a:rPr b="0" lang="ru-RU" sz="1400" spc="-1" strike="noStrike">
                <a:solidFill>
                  <a:schemeClr val="dk1">
                    <a:lumMod val="75000"/>
                    <a:lumOff val="25000"/>
                  </a:schemeClr>
                </a:solidFill>
                <a:latin typeface="Trebuchet MS"/>
              </a:rPr>
              <a:t>Пятый уровень</a:t>
            </a:r>
            <a:endParaRPr b="0" lang="ru-RU" sz="1400" spc="-1" strike="noStrike">
              <a:solidFill>
                <a:schemeClr val="dk1">
                  <a:lumMod val="75000"/>
                  <a:lumOff val="25000"/>
                </a:schemeClr>
              </a:solidFill>
              <a:latin typeface="Trebuchet MS"/>
            </a:endParaRPr>
          </a:p>
        </p:txBody>
      </p:sp>
      <p:sp>
        <p:nvSpPr>
          <p:cNvPr id="30" name="PlaceHolder 3"/>
          <p:cNvSpPr>
            <a:spLocks noGrp="1"/>
          </p:cNvSpPr>
          <p:nvPr>
            <p:ph type="dt" idx="7"/>
          </p:nvPr>
        </p:nvSpPr>
        <p:spPr>
          <a:xfrm>
            <a:off x="6172200" y="6172200"/>
            <a:ext cx="251424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defRPr b="1" lang="ru-RU" sz="1100" spc="-1" strike="noStrike">
                <a:solidFill>
                  <a:schemeClr val="dk1">
                    <a:lumMod val="50000"/>
                    <a:lumOff val="50000"/>
                  </a:schemeClr>
                </a:solidFill>
                <a:latin typeface="Trebuchet MS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r>
              <a:rPr b="1" lang="ru-RU" sz="1100" spc="-1" strike="noStrike">
                <a:solidFill>
                  <a:schemeClr val="dk1">
                    <a:lumMod val="50000"/>
                    <a:lumOff val="50000"/>
                  </a:schemeClr>
                </a:solidFill>
                <a:latin typeface="Trebuchet MS"/>
              </a:rPr>
              <a:t>&lt;дата/время&gt;</a:t>
            </a:r>
            <a:endParaRPr b="0" lang="ru-RU" sz="11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31" name="PlaceHolder 4"/>
          <p:cNvSpPr>
            <a:spLocks noGrp="1"/>
          </p:cNvSpPr>
          <p:nvPr>
            <p:ph type="ftr" idx="8"/>
          </p:nvPr>
        </p:nvSpPr>
        <p:spPr>
          <a:xfrm>
            <a:off x="457200" y="6172200"/>
            <a:ext cx="335232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>
              <a:buNone/>
              <a:defRPr b="0" lang="ru-RU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buNone/>
            </a:pPr>
            <a:r>
              <a:rPr b="0" lang="ru-RU" sz="1400" spc="-1" strike="noStrike">
                <a:solidFill>
                  <a:srgbClr val="000000"/>
                </a:solidFill>
                <a:latin typeface="Times New Roman"/>
              </a:rPr>
              <a:t>&lt;нижний колонтитул&gt;</a:t>
            </a:r>
            <a:endParaRPr b="0" lang="ru-RU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32" name="PlaceHolder 5"/>
          <p:cNvSpPr>
            <a:spLocks noGrp="1"/>
          </p:cNvSpPr>
          <p:nvPr>
            <p:ph type="sldNum" idx="9"/>
          </p:nvPr>
        </p:nvSpPr>
        <p:spPr>
          <a:xfrm>
            <a:off x="3809880" y="6172200"/>
            <a:ext cx="182844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 defTabSz="914400">
              <a:lnSpc>
                <a:spcPct val="100000"/>
              </a:lnSpc>
              <a:buNone/>
              <a:defRPr b="1" lang="ru-RU" sz="1200" spc="-1" strike="noStrike">
                <a:solidFill>
                  <a:schemeClr val="dk1">
                    <a:lumMod val="50000"/>
                    <a:lumOff val="50000"/>
                  </a:schemeClr>
                </a:solidFill>
                <a:latin typeface="Trebuchet MS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</a:pPr>
            <a:fld id="{5EC06322-1DE9-4CB7-9A42-0C70BFB98CB7}" type="slidenum">
              <a:rPr b="1" lang="ru-RU" sz="1200" spc="-1" strike="noStrike">
                <a:solidFill>
                  <a:schemeClr val="dk1">
                    <a:lumMod val="50000"/>
                    <a:lumOff val="50000"/>
                  </a:schemeClr>
                </a:solidFill>
                <a:latin typeface="Trebuchet MS"/>
              </a:rPr>
              <a:t>&lt;номер&gt;</a:t>
            </a:fld>
            <a:endParaRPr b="0" lang="ru-RU" sz="12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53" r:id="rId2"/>
  </p:sldLayoutIdLst>
</p:sldMaster>
</file>

<file path=ppt/slideMasters/slideMaster4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gradFill rotWithShape="0">
          <a:gsLst>
            <a:gs pos="0">
              <a:srgbClr val="e7e3d3"/>
            </a:gs>
            <a:gs pos="60000">
              <a:srgbClr val="ffffff"/>
            </a:gs>
            <a:gs pos="100000">
              <a:srgbClr val="d4cc9e"/>
            </a:gs>
          </a:gsLst>
          <a:path path="circle">
            <a:fillToRect l="50000" t="25000" r="50000" b="75000"/>
          </a:path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Rectangle 6"/>
          <p:cNvSpPr/>
          <p:nvPr/>
        </p:nvSpPr>
        <p:spPr>
          <a:xfrm>
            <a:off x="0" y="5105520"/>
            <a:ext cx="9143640" cy="1752120"/>
          </a:xfrm>
          <a:prstGeom prst="rect">
            <a:avLst/>
          </a:prstGeom>
          <a:gradFill rotWithShape="0">
            <a:gsLst>
              <a:gs pos="0">
                <a:srgbClr val="ffffff">
                  <a:alpha val="91000"/>
                </a:srgbClr>
              </a:gs>
              <a:gs pos="37000">
                <a:srgbClr val="ffffff">
                  <a:alpha val="76000"/>
                </a:srgbClr>
              </a:gs>
              <a:gs pos="100000">
                <a:srgbClr val="eeece1">
                  <a:alpha val="79000"/>
                </a:srgb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en-US" sz="1800" spc="-1" strike="noStrike">
              <a:solidFill>
                <a:schemeClr val="lt1"/>
              </a:solidFill>
              <a:latin typeface="Trebuchet MS"/>
            </a:endParaRPr>
          </a:p>
        </p:txBody>
      </p:sp>
      <p:sp>
        <p:nvSpPr>
          <p:cNvPr id="34" name="Rectangle 7"/>
          <p:cNvSpPr/>
          <p:nvPr/>
        </p:nvSpPr>
        <p:spPr>
          <a:xfrm>
            <a:off x="0" y="0"/>
            <a:ext cx="9143640" cy="5105160"/>
          </a:xfrm>
          <a:prstGeom prst="rect">
            <a:avLst/>
          </a:prstGeom>
          <a:gradFill rotWithShape="0">
            <a:gsLst>
              <a:gs pos="0">
                <a:srgbClr val="ffffff">
                  <a:alpha val="89000"/>
                </a:srgbClr>
              </a:gs>
              <a:gs pos="48000">
                <a:srgbClr val="ffffff">
                  <a:alpha val="62000"/>
                </a:srgbClr>
              </a:gs>
              <a:gs pos="100000">
                <a:srgbClr val="eeece1">
                  <a:alpha val="79000"/>
                </a:srgb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en-US" sz="1800" spc="-1" strike="noStrike">
              <a:solidFill>
                <a:schemeClr val="lt1"/>
              </a:solidFill>
              <a:latin typeface="Trebuchet MS"/>
            </a:endParaRPr>
          </a:p>
        </p:txBody>
      </p:sp>
      <p:sp>
        <p:nvSpPr>
          <p:cNvPr id="35" name="Rectangle 8"/>
          <p:cNvSpPr/>
          <p:nvPr/>
        </p:nvSpPr>
        <p:spPr>
          <a:xfrm>
            <a:off x="0" y="3768480"/>
            <a:ext cx="9143640" cy="2285640"/>
          </a:xfrm>
          <a:prstGeom prst="rect">
            <a:avLst/>
          </a:prstGeom>
          <a:gradFill rotWithShape="0">
            <a:gsLst>
              <a:gs pos="0">
                <a:srgbClr val="ffffff">
                  <a:alpha val="0"/>
                </a:srgbClr>
              </a:gs>
              <a:gs pos="29000">
                <a:srgbClr val="ffffff">
                  <a:alpha val="30000"/>
                </a:srgbClr>
              </a:gs>
              <a:gs pos="45000">
                <a:srgbClr val="eeece1">
                  <a:alpha val="40000"/>
                </a:srgbClr>
              </a:gs>
              <a:gs pos="55000">
                <a:srgbClr val="ffffff">
                  <a:alpha val="26000"/>
                </a:srgbClr>
              </a:gs>
              <a:gs pos="65000">
                <a:srgbClr val="eeece1">
                  <a:alpha val="60000"/>
                </a:srgbClr>
              </a:gs>
              <a:gs pos="100000">
                <a:srgbClr val="ffffff">
                  <a:alpha val="0"/>
                </a:srgbClr>
              </a:gs>
            </a:gsLst>
            <a:lin ang="54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en-US" sz="1800" spc="-1" strike="noStrike">
              <a:solidFill>
                <a:schemeClr val="lt1"/>
              </a:solidFill>
              <a:latin typeface="Trebuchet MS"/>
            </a:endParaRPr>
          </a:p>
        </p:txBody>
      </p:sp>
      <p:sp>
        <p:nvSpPr>
          <p:cNvPr id="36" name="Oval 9"/>
          <p:cNvSpPr/>
          <p:nvPr/>
        </p:nvSpPr>
        <p:spPr>
          <a:xfrm>
            <a:off x="0" y="1600200"/>
            <a:ext cx="9143640" cy="5105160"/>
          </a:xfrm>
          <a:prstGeom prst="ellipse">
            <a:avLst/>
          </a:prstGeom>
          <a:gradFill rotWithShape="0">
            <a:gsLst>
              <a:gs pos="0">
                <a:srgbClr val="ffffff"/>
              </a:gs>
              <a:gs pos="56000">
                <a:srgbClr val="ffffff">
                  <a:alpha val="0"/>
                </a:srgb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en-US" sz="1800" spc="-1" strike="noStrike">
              <a:solidFill>
                <a:schemeClr val="lt1"/>
              </a:solidFill>
              <a:latin typeface="Trebuchet MS"/>
            </a:endParaRPr>
          </a:p>
        </p:txBody>
      </p:sp>
      <p:sp>
        <p:nvSpPr>
          <p:cNvPr id="37" name="PlaceHolder 1"/>
          <p:cNvSpPr>
            <a:spLocks noGrp="1"/>
          </p:cNvSpPr>
          <p:nvPr>
            <p:ph type="dt" idx="10"/>
          </p:nvPr>
        </p:nvSpPr>
        <p:spPr>
          <a:xfrm>
            <a:off x="6172200" y="6172200"/>
            <a:ext cx="251424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defRPr b="1" lang="ru-RU" sz="1100" spc="-1" strike="noStrike">
                <a:solidFill>
                  <a:schemeClr val="dk1">
                    <a:lumMod val="50000"/>
                    <a:lumOff val="50000"/>
                  </a:schemeClr>
                </a:solidFill>
                <a:latin typeface="Trebuchet MS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r>
              <a:rPr b="1" lang="ru-RU" sz="1100" spc="-1" strike="noStrike">
                <a:solidFill>
                  <a:schemeClr val="dk1">
                    <a:lumMod val="50000"/>
                    <a:lumOff val="50000"/>
                  </a:schemeClr>
                </a:solidFill>
                <a:latin typeface="Trebuchet MS"/>
              </a:rPr>
              <a:t>&lt;дата/время&gt;</a:t>
            </a:r>
            <a:endParaRPr b="0" lang="ru-RU" sz="11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38" name="PlaceHolder 2"/>
          <p:cNvSpPr>
            <a:spLocks noGrp="1"/>
          </p:cNvSpPr>
          <p:nvPr>
            <p:ph type="ftr" idx="11"/>
          </p:nvPr>
        </p:nvSpPr>
        <p:spPr>
          <a:xfrm>
            <a:off x="457200" y="6172200"/>
            <a:ext cx="335232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>
              <a:buNone/>
              <a:defRPr b="0" lang="ru-RU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buNone/>
            </a:pPr>
            <a:r>
              <a:rPr b="0" lang="ru-RU" sz="1400" spc="-1" strike="noStrike">
                <a:solidFill>
                  <a:srgbClr val="000000"/>
                </a:solidFill>
                <a:latin typeface="Times New Roman"/>
              </a:rPr>
              <a:t>&lt;нижний колонтитул&gt;</a:t>
            </a:r>
            <a:endParaRPr b="0" lang="ru-RU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39" name="PlaceHolder 3"/>
          <p:cNvSpPr>
            <a:spLocks noGrp="1"/>
          </p:cNvSpPr>
          <p:nvPr>
            <p:ph type="sldNum" idx="12"/>
          </p:nvPr>
        </p:nvSpPr>
        <p:spPr>
          <a:xfrm>
            <a:off x="3809880" y="6172200"/>
            <a:ext cx="182844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 defTabSz="914400">
              <a:lnSpc>
                <a:spcPct val="100000"/>
              </a:lnSpc>
              <a:buNone/>
              <a:defRPr b="1" lang="ru-RU" sz="1200" spc="-1" strike="noStrike">
                <a:solidFill>
                  <a:schemeClr val="dk1">
                    <a:lumMod val="50000"/>
                    <a:lumOff val="50000"/>
                  </a:schemeClr>
                </a:solidFill>
                <a:latin typeface="Trebuchet MS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</a:pPr>
            <a:fld id="{C39FCA04-0B0C-4E16-89BE-18099EB62A58}" type="slidenum">
              <a:rPr b="1" lang="ru-RU" sz="1200" spc="-1" strike="noStrike">
                <a:solidFill>
                  <a:schemeClr val="dk1">
                    <a:lumMod val="50000"/>
                    <a:lumOff val="50000"/>
                  </a:schemeClr>
                </a:solidFill>
                <a:latin typeface="Trebuchet MS"/>
              </a:rPr>
              <a:t>&lt;номер&gt;</a:t>
            </a:fld>
            <a:endParaRPr b="0" lang="ru-RU" sz="12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40" name="PlaceHolder 4"/>
          <p:cNvSpPr>
            <a:spLocks noGrp="1"/>
          </p:cNvSpPr>
          <p:nvPr>
            <p:ph type="title"/>
          </p:nvPr>
        </p:nvSpPr>
        <p:spPr>
          <a:xfrm>
            <a:off x="1793160" y="4372200"/>
            <a:ext cx="6512040" cy="11426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marL="320040" indent="-320040" algn="r" defTabSz="914400">
              <a:lnSpc>
                <a:spcPct val="100000"/>
              </a:lnSpc>
              <a:buClr>
                <a:srgbClr val="e46c0a"/>
              </a:buClr>
              <a:buSzPct val="128000"/>
              <a:buFont typeface="Georgia"/>
              <a:buChar char="*"/>
            </a:pPr>
            <a:r>
              <a:rPr b="1" lang="ru-RU" sz="4600" spc="-1" strike="noStrike">
                <a:solidFill>
                  <a:srgbClr val="000000"/>
                </a:solidFill>
                <a:latin typeface="Trebuchet MS"/>
              </a:rPr>
              <a:t>Образец заголовка</a:t>
            </a:r>
            <a:endParaRPr b="0" lang="ru-RU" sz="4600" spc="-1" strike="noStrike">
              <a:solidFill>
                <a:schemeClr val="dk1"/>
              </a:solidFill>
              <a:latin typeface="Trebuchet MS"/>
            </a:endParaRPr>
          </a:p>
        </p:txBody>
      </p:sp>
      <p:sp>
        <p:nvSpPr>
          <p:cNvPr id="41" name="PlaceHolder 5"/>
          <p:cNvSpPr>
            <a:spLocks noGrp="1"/>
          </p:cNvSpPr>
          <p:nvPr>
            <p:ph type="body"/>
          </p:nvPr>
        </p:nvSpPr>
        <p:spPr>
          <a:xfrm>
            <a:off x="1143000" y="731520"/>
            <a:ext cx="6400440" cy="34743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marL="228600" indent="-182880" defTabSz="914400">
              <a:lnSpc>
                <a:spcPct val="100000"/>
              </a:lnSpc>
              <a:spcBef>
                <a:spcPts val="439"/>
              </a:spcBef>
              <a:spcAft>
                <a:spcPts val="300"/>
              </a:spcAft>
              <a:buClr>
                <a:srgbClr val="e46c0a"/>
              </a:buClr>
              <a:buSzPct val="130000"/>
              <a:buFont typeface="Georgia"/>
              <a:buChar char="*"/>
            </a:pPr>
            <a:r>
              <a:rPr b="0" lang="ru-RU" sz="2200" spc="-1" strike="noStrike">
                <a:solidFill>
                  <a:schemeClr val="dk1">
                    <a:lumMod val="75000"/>
                    <a:lumOff val="25000"/>
                  </a:schemeClr>
                </a:solidFill>
                <a:latin typeface="Trebuchet MS"/>
              </a:rPr>
              <a:t>Образец текста</a:t>
            </a:r>
            <a:endParaRPr b="0" lang="ru-RU" sz="2200" spc="-1" strike="noStrike">
              <a:solidFill>
                <a:schemeClr val="dk1">
                  <a:lumMod val="75000"/>
                  <a:lumOff val="25000"/>
                </a:schemeClr>
              </a:solidFill>
              <a:latin typeface="Trebuchet MS"/>
            </a:endParaRPr>
          </a:p>
          <a:p>
            <a:pPr lvl="1" marL="548640" indent="-182880" defTabSz="914400">
              <a:lnSpc>
                <a:spcPct val="100000"/>
              </a:lnSpc>
              <a:spcBef>
                <a:spcPts val="400"/>
              </a:spcBef>
              <a:spcAft>
                <a:spcPts val="300"/>
              </a:spcAft>
              <a:buClr>
                <a:srgbClr val="e46c0a"/>
              </a:buClr>
              <a:buSzPct val="130000"/>
              <a:buFont typeface="Georgia"/>
              <a:buChar char="*"/>
            </a:pPr>
            <a:r>
              <a:rPr b="0" lang="ru-RU" sz="2000" spc="-1" strike="noStrike">
                <a:solidFill>
                  <a:schemeClr val="dk1">
                    <a:lumMod val="75000"/>
                    <a:lumOff val="25000"/>
                  </a:schemeClr>
                </a:solidFill>
                <a:latin typeface="Trebuchet MS"/>
              </a:rPr>
              <a:t>Второй уровень</a:t>
            </a:r>
            <a:endParaRPr b="0" lang="ru-RU" sz="2000" spc="-1" strike="noStrike">
              <a:solidFill>
                <a:schemeClr val="dk1">
                  <a:lumMod val="75000"/>
                  <a:lumOff val="25000"/>
                </a:schemeClr>
              </a:solidFill>
              <a:latin typeface="Trebuchet MS"/>
            </a:endParaRPr>
          </a:p>
          <a:p>
            <a:pPr lvl="2" marL="822960" indent="-182880" defTabSz="914400">
              <a:lnSpc>
                <a:spcPct val="100000"/>
              </a:lnSpc>
              <a:spcBef>
                <a:spcPts val="360"/>
              </a:spcBef>
              <a:spcAft>
                <a:spcPts val="300"/>
              </a:spcAft>
              <a:buClr>
                <a:srgbClr val="e46c0a"/>
              </a:buClr>
              <a:buSzPct val="130000"/>
              <a:buFont typeface="Georgia"/>
              <a:buChar char="*"/>
            </a:pPr>
            <a:r>
              <a:rPr b="0" lang="ru-RU" sz="1800" spc="-1" strike="noStrike">
                <a:solidFill>
                  <a:schemeClr val="dk1">
                    <a:lumMod val="75000"/>
                    <a:lumOff val="25000"/>
                  </a:schemeClr>
                </a:solidFill>
                <a:latin typeface="Trebuchet MS"/>
              </a:rPr>
              <a:t>Третий уровень</a:t>
            </a:r>
            <a:endParaRPr b="0" lang="ru-RU" sz="1800" spc="-1" strike="noStrike">
              <a:solidFill>
                <a:schemeClr val="dk1">
                  <a:lumMod val="75000"/>
                  <a:lumOff val="25000"/>
                </a:schemeClr>
              </a:solidFill>
              <a:latin typeface="Trebuchet MS"/>
            </a:endParaRPr>
          </a:p>
          <a:p>
            <a:pPr lvl="3" marL="1097280" indent="-182880" defTabSz="914400">
              <a:lnSpc>
                <a:spcPct val="100000"/>
              </a:lnSpc>
              <a:spcBef>
                <a:spcPts val="320"/>
              </a:spcBef>
              <a:spcAft>
                <a:spcPts val="300"/>
              </a:spcAft>
              <a:buClr>
                <a:srgbClr val="e46c0a"/>
              </a:buClr>
              <a:buSzPct val="130000"/>
              <a:buFont typeface="Georgia"/>
              <a:buChar char="*"/>
            </a:pPr>
            <a:r>
              <a:rPr b="0" lang="ru-RU" sz="1600" spc="-1" strike="noStrike">
                <a:solidFill>
                  <a:schemeClr val="dk1">
                    <a:lumMod val="75000"/>
                    <a:lumOff val="25000"/>
                  </a:schemeClr>
                </a:solidFill>
                <a:latin typeface="Trebuchet MS"/>
              </a:rPr>
              <a:t>Четвертый уровень</a:t>
            </a:r>
            <a:endParaRPr b="0" lang="ru-RU" sz="1600" spc="-1" strike="noStrike">
              <a:solidFill>
                <a:schemeClr val="dk1">
                  <a:lumMod val="75000"/>
                  <a:lumOff val="25000"/>
                </a:schemeClr>
              </a:solidFill>
              <a:latin typeface="Trebuchet MS"/>
            </a:endParaRPr>
          </a:p>
          <a:p>
            <a:pPr lvl="4" marL="1389960" indent="-182880" defTabSz="914400">
              <a:lnSpc>
                <a:spcPct val="100000"/>
              </a:lnSpc>
              <a:spcBef>
                <a:spcPts val="281"/>
              </a:spcBef>
              <a:spcAft>
                <a:spcPts val="300"/>
              </a:spcAft>
              <a:buClr>
                <a:srgbClr val="e46c0a"/>
              </a:buClr>
              <a:buSzPct val="130000"/>
              <a:buFont typeface="Georgia"/>
              <a:buChar char="*"/>
            </a:pPr>
            <a:r>
              <a:rPr b="0" lang="ru-RU" sz="1400" spc="-1" strike="noStrike">
                <a:solidFill>
                  <a:schemeClr val="dk1">
                    <a:lumMod val="75000"/>
                    <a:lumOff val="25000"/>
                  </a:schemeClr>
                </a:solidFill>
                <a:latin typeface="Trebuchet MS"/>
              </a:rPr>
              <a:t>Пятый уровень</a:t>
            </a:r>
            <a:endParaRPr b="0" lang="ru-RU" sz="1400" spc="-1" strike="noStrike">
              <a:solidFill>
                <a:schemeClr val="dk1">
                  <a:lumMod val="75000"/>
                  <a:lumOff val="25000"/>
                </a:schemeClr>
              </a:solidFill>
              <a:latin typeface="Trebuchet MS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55" r:id="rId2"/>
  </p:sldLayoutIdLst>
</p:sldMaster>
</file>

<file path=ppt/slideMasters/slideMaster5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gradFill rotWithShape="0">
          <a:gsLst>
            <a:gs pos="0">
              <a:srgbClr val="e7e3d3"/>
            </a:gs>
            <a:gs pos="60000">
              <a:srgbClr val="ffffff"/>
            </a:gs>
            <a:gs pos="100000">
              <a:srgbClr val="d4cc9e"/>
            </a:gs>
          </a:gsLst>
          <a:path path="circle">
            <a:fillToRect l="50000" t="25000" r="50000" b="75000"/>
          </a:path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Rectangle 6"/>
          <p:cNvSpPr/>
          <p:nvPr/>
        </p:nvSpPr>
        <p:spPr>
          <a:xfrm>
            <a:off x="0" y="5105520"/>
            <a:ext cx="9143640" cy="1752120"/>
          </a:xfrm>
          <a:prstGeom prst="rect">
            <a:avLst/>
          </a:prstGeom>
          <a:gradFill rotWithShape="0">
            <a:gsLst>
              <a:gs pos="0">
                <a:srgbClr val="ffffff">
                  <a:alpha val="91000"/>
                </a:srgbClr>
              </a:gs>
              <a:gs pos="37000">
                <a:srgbClr val="ffffff">
                  <a:alpha val="76000"/>
                </a:srgbClr>
              </a:gs>
              <a:gs pos="100000">
                <a:srgbClr val="eeece1">
                  <a:alpha val="79000"/>
                </a:srgb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en-US" sz="1800" spc="-1" strike="noStrike">
              <a:solidFill>
                <a:schemeClr val="lt1"/>
              </a:solidFill>
              <a:latin typeface="Trebuchet MS"/>
            </a:endParaRPr>
          </a:p>
        </p:txBody>
      </p:sp>
      <p:sp>
        <p:nvSpPr>
          <p:cNvPr id="45" name="Rectangle 7"/>
          <p:cNvSpPr/>
          <p:nvPr/>
        </p:nvSpPr>
        <p:spPr>
          <a:xfrm>
            <a:off x="0" y="0"/>
            <a:ext cx="9143640" cy="5105160"/>
          </a:xfrm>
          <a:prstGeom prst="rect">
            <a:avLst/>
          </a:prstGeom>
          <a:gradFill rotWithShape="0">
            <a:gsLst>
              <a:gs pos="0">
                <a:srgbClr val="ffffff">
                  <a:alpha val="89000"/>
                </a:srgbClr>
              </a:gs>
              <a:gs pos="48000">
                <a:srgbClr val="ffffff">
                  <a:alpha val="62000"/>
                </a:srgbClr>
              </a:gs>
              <a:gs pos="100000">
                <a:srgbClr val="eeece1">
                  <a:alpha val="79000"/>
                </a:srgb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en-US" sz="1800" spc="-1" strike="noStrike">
              <a:solidFill>
                <a:schemeClr val="lt1"/>
              </a:solidFill>
              <a:latin typeface="Trebuchet MS"/>
            </a:endParaRPr>
          </a:p>
        </p:txBody>
      </p:sp>
      <p:sp>
        <p:nvSpPr>
          <p:cNvPr id="46" name="Rectangle 8"/>
          <p:cNvSpPr/>
          <p:nvPr/>
        </p:nvSpPr>
        <p:spPr>
          <a:xfrm>
            <a:off x="0" y="3768480"/>
            <a:ext cx="9143640" cy="2285640"/>
          </a:xfrm>
          <a:prstGeom prst="rect">
            <a:avLst/>
          </a:prstGeom>
          <a:gradFill rotWithShape="0">
            <a:gsLst>
              <a:gs pos="0">
                <a:srgbClr val="ffffff">
                  <a:alpha val="0"/>
                </a:srgbClr>
              </a:gs>
              <a:gs pos="29000">
                <a:srgbClr val="ffffff">
                  <a:alpha val="30000"/>
                </a:srgbClr>
              </a:gs>
              <a:gs pos="45000">
                <a:srgbClr val="eeece1">
                  <a:alpha val="40000"/>
                </a:srgbClr>
              </a:gs>
              <a:gs pos="55000">
                <a:srgbClr val="ffffff">
                  <a:alpha val="26000"/>
                </a:srgbClr>
              </a:gs>
              <a:gs pos="65000">
                <a:srgbClr val="eeece1">
                  <a:alpha val="60000"/>
                </a:srgbClr>
              </a:gs>
              <a:gs pos="100000">
                <a:srgbClr val="ffffff">
                  <a:alpha val="0"/>
                </a:srgbClr>
              </a:gs>
            </a:gsLst>
            <a:lin ang="54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en-US" sz="1800" spc="-1" strike="noStrike">
              <a:solidFill>
                <a:schemeClr val="lt1"/>
              </a:solidFill>
              <a:latin typeface="Trebuchet MS"/>
            </a:endParaRPr>
          </a:p>
        </p:txBody>
      </p:sp>
      <p:sp>
        <p:nvSpPr>
          <p:cNvPr id="47" name="Oval 9"/>
          <p:cNvSpPr/>
          <p:nvPr/>
        </p:nvSpPr>
        <p:spPr>
          <a:xfrm>
            <a:off x="0" y="1600200"/>
            <a:ext cx="9143640" cy="5105160"/>
          </a:xfrm>
          <a:prstGeom prst="ellipse">
            <a:avLst/>
          </a:prstGeom>
          <a:gradFill rotWithShape="0">
            <a:gsLst>
              <a:gs pos="0">
                <a:srgbClr val="ffffff"/>
              </a:gs>
              <a:gs pos="56000">
                <a:srgbClr val="ffffff">
                  <a:alpha val="0"/>
                </a:srgb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en-US" sz="1800" spc="-1" strike="noStrike">
              <a:solidFill>
                <a:schemeClr val="lt1"/>
              </a:solidFill>
              <a:latin typeface="Trebuchet MS"/>
            </a:endParaRPr>
          </a:p>
        </p:txBody>
      </p:sp>
      <p:sp>
        <p:nvSpPr>
          <p:cNvPr id="48" name="Rectangle 6"/>
          <p:cNvSpPr/>
          <p:nvPr/>
        </p:nvSpPr>
        <p:spPr>
          <a:xfrm>
            <a:off x="0" y="3866760"/>
            <a:ext cx="9143640" cy="2990880"/>
          </a:xfrm>
          <a:prstGeom prst="rect">
            <a:avLst/>
          </a:prstGeom>
          <a:gradFill rotWithShape="0">
            <a:gsLst>
              <a:gs pos="0">
                <a:srgbClr val="ffffff">
                  <a:alpha val="92000"/>
                </a:srgbClr>
              </a:gs>
              <a:gs pos="37000">
                <a:srgbClr val="ffffff">
                  <a:alpha val="77000"/>
                </a:srgbClr>
              </a:gs>
              <a:gs pos="100000">
                <a:srgbClr val="eeece1">
                  <a:alpha val="80000"/>
                </a:srgb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en-US" sz="1800" spc="-1" strike="noStrike">
              <a:solidFill>
                <a:schemeClr val="lt1"/>
              </a:solidFill>
              <a:latin typeface="Trebuchet MS"/>
            </a:endParaRPr>
          </a:p>
        </p:txBody>
      </p:sp>
      <p:sp>
        <p:nvSpPr>
          <p:cNvPr id="49" name="Rectangle 7"/>
          <p:cNvSpPr/>
          <p:nvPr/>
        </p:nvSpPr>
        <p:spPr>
          <a:xfrm>
            <a:off x="0" y="0"/>
            <a:ext cx="9143640" cy="3866400"/>
          </a:xfrm>
          <a:prstGeom prst="rect">
            <a:avLst/>
          </a:prstGeom>
          <a:gradFill rotWithShape="0">
            <a:gsLst>
              <a:gs pos="0">
                <a:srgbClr val="ffffff">
                  <a:alpha val="90000"/>
                </a:srgbClr>
              </a:gs>
              <a:gs pos="48000">
                <a:srgbClr val="ffffff">
                  <a:alpha val="63000"/>
                </a:srgbClr>
              </a:gs>
              <a:gs pos="100000">
                <a:srgbClr val="eeece1">
                  <a:alpha val="80000"/>
                </a:srgb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en-US" sz="1800" spc="-1" strike="noStrike">
              <a:solidFill>
                <a:schemeClr val="lt1"/>
              </a:solidFill>
              <a:latin typeface="Trebuchet MS"/>
            </a:endParaRPr>
          </a:p>
        </p:txBody>
      </p:sp>
      <p:sp>
        <p:nvSpPr>
          <p:cNvPr id="50" name="Rectangle 8"/>
          <p:cNvSpPr/>
          <p:nvPr/>
        </p:nvSpPr>
        <p:spPr>
          <a:xfrm>
            <a:off x="0" y="2652480"/>
            <a:ext cx="9143640" cy="2285640"/>
          </a:xfrm>
          <a:prstGeom prst="rect">
            <a:avLst/>
          </a:prstGeom>
          <a:gradFill rotWithShape="0">
            <a:gsLst>
              <a:gs pos="0">
                <a:srgbClr val="ffffff">
                  <a:alpha val="0"/>
                </a:srgbClr>
              </a:gs>
              <a:gs pos="29000">
                <a:srgbClr val="ffffff">
                  <a:alpha val="30000"/>
                </a:srgbClr>
              </a:gs>
              <a:gs pos="45000">
                <a:srgbClr val="eeece1">
                  <a:alpha val="40000"/>
                </a:srgbClr>
              </a:gs>
              <a:gs pos="55000">
                <a:srgbClr val="ffffff">
                  <a:alpha val="26000"/>
                </a:srgbClr>
              </a:gs>
              <a:gs pos="65000">
                <a:srgbClr val="eeece1">
                  <a:alpha val="60000"/>
                </a:srgbClr>
              </a:gs>
              <a:gs pos="100000">
                <a:srgbClr val="ffffff">
                  <a:alpha val="0"/>
                </a:srgbClr>
              </a:gs>
            </a:gsLst>
            <a:lin ang="54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en-US" sz="1800" spc="-1" strike="noStrike">
              <a:solidFill>
                <a:schemeClr val="lt1"/>
              </a:solidFill>
              <a:latin typeface="Trebuchet MS"/>
            </a:endParaRPr>
          </a:p>
        </p:txBody>
      </p:sp>
      <p:sp>
        <p:nvSpPr>
          <p:cNvPr id="51" name="Oval 9"/>
          <p:cNvSpPr/>
          <p:nvPr/>
        </p:nvSpPr>
        <p:spPr>
          <a:xfrm>
            <a:off x="0" y="1600200"/>
            <a:ext cx="9143640" cy="5105160"/>
          </a:xfrm>
          <a:prstGeom prst="ellipse">
            <a:avLst/>
          </a:prstGeom>
          <a:gradFill rotWithShape="0">
            <a:gsLst>
              <a:gs pos="0">
                <a:srgbClr val="ffffff"/>
              </a:gs>
              <a:gs pos="54000">
                <a:srgbClr val="ffffff">
                  <a:alpha val="0"/>
                </a:srgb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en-US" sz="1800" spc="-1" strike="noStrike">
              <a:solidFill>
                <a:schemeClr val="lt1"/>
              </a:solidFill>
              <a:latin typeface="Trebuchet MS"/>
            </a:endParaRPr>
          </a:p>
        </p:txBody>
      </p:sp>
      <p:sp>
        <p:nvSpPr>
          <p:cNvPr id="52" name="PlaceHolder 1"/>
          <p:cNvSpPr>
            <a:spLocks noGrp="1"/>
          </p:cNvSpPr>
          <p:nvPr>
            <p:ph type="title"/>
          </p:nvPr>
        </p:nvSpPr>
        <p:spPr>
          <a:xfrm>
            <a:off x="2033280" y="2172600"/>
            <a:ext cx="5966280" cy="24231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p>
            <a:pPr marL="320040" indent="-320040" algn="r" defTabSz="914400">
              <a:lnSpc>
                <a:spcPct val="100000"/>
              </a:lnSpc>
              <a:buClr>
                <a:srgbClr val="e46c0a"/>
              </a:buClr>
              <a:buSzPct val="128000"/>
              <a:buFont typeface="Georgia"/>
              <a:buChar char="*"/>
            </a:pPr>
            <a:r>
              <a:rPr b="1" lang="ru-RU" sz="4600" spc="-1" strike="noStrike">
                <a:solidFill>
                  <a:srgbClr val="000000"/>
                </a:solidFill>
                <a:latin typeface="Trebuchet MS"/>
              </a:rPr>
              <a:t>Образец заголовка</a:t>
            </a:r>
            <a:endParaRPr b="0" lang="ru-RU" sz="4600" spc="-1" strike="noStrike">
              <a:solidFill>
                <a:schemeClr val="dk1"/>
              </a:solidFill>
              <a:latin typeface="Trebuchet MS"/>
            </a:endParaRPr>
          </a:p>
        </p:txBody>
      </p:sp>
      <p:sp>
        <p:nvSpPr>
          <p:cNvPr id="53" name="PlaceHolder 2"/>
          <p:cNvSpPr>
            <a:spLocks noGrp="1"/>
          </p:cNvSpPr>
          <p:nvPr>
            <p:ph type="body"/>
          </p:nvPr>
        </p:nvSpPr>
        <p:spPr>
          <a:xfrm>
            <a:off x="2022480" y="4607640"/>
            <a:ext cx="5970240" cy="8352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indent="0" algn="r" defTabSz="914400">
              <a:lnSpc>
                <a:spcPct val="100000"/>
              </a:lnSpc>
              <a:spcBef>
                <a:spcPts val="400"/>
              </a:spcBef>
              <a:spcAft>
                <a:spcPts val="300"/>
              </a:spcAft>
              <a:buNone/>
              <a:tabLst>
                <a:tab algn="l" pos="0"/>
              </a:tabLst>
            </a:pPr>
            <a:r>
              <a:rPr b="0" lang="ru-RU" sz="2000" spc="-1" strike="noStrike">
                <a:solidFill>
                  <a:schemeClr val="dk2"/>
                </a:solidFill>
                <a:latin typeface="Trebuchet MS"/>
              </a:rPr>
              <a:t>Образец текста</a:t>
            </a:r>
            <a:endParaRPr b="0" lang="ru-RU" sz="2000" spc="-1" strike="noStrike">
              <a:solidFill>
                <a:schemeClr val="dk1">
                  <a:lumMod val="75000"/>
                  <a:lumOff val="25000"/>
                </a:schemeClr>
              </a:solidFill>
              <a:latin typeface="Trebuchet MS"/>
            </a:endParaRPr>
          </a:p>
        </p:txBody>
      </p:sp>
      <p:sp>
        <p:nvSpPr>
          <p:cNvPr id="54" name="PlaceHolder 3"/>
          <p:cNvSpPr>
            <a:spLocks noGrp="1"/>
          </p:cNvSpPr>
          <p:nvPr>
            <p:ph type="dt" idx="13"/>
          </p:nvPr>
        </p:nvSpPr>
        <p:spPr>
          <a:xfrm>
            <a:off x="6172200" y="6172200"/>
            <a:ext cx="251424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defRPr b="1" lang="ru-RU" sz="1100" spc="-1" strike="noStrike">
                <a:solidFill>
                  <a:schemeClr val="dk1">
                    <a:lumMod val="50000"/>
                    <a:lumOff val="50000"/>
                  </a:schemeClr>
                </a:solidFill>
                <a:latin typeface="Trebuchet MS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r>
              <a:rPr b="1" lang="ru-RU" sz="1100" spc="-1" strike="noStrike">
                <a:solidFill>
                  <a:schemeClr val="dk1">
                    <a:lumMod val="50000"/>
                    <a:lumOff val="50000"/>
                  </a:schemeClr>
                </a:solidFill>
                <a:latin typeface="Trebuchet MS"/>
              </a:rPr>
              <a:t>&lt;дата/время&gt;</a:t>
            </a:r>
            <a:endParaRPr b="0" lang="ru-RU" sz="11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55" name="PlaceHolder 4"/>
          <p:cNvSpPr>
            <a:spLocks noGrp="1"/>
          </p:cNvSpPr>
          <p:nvPr>
            <p:ph type="ftr" idx="14"/>
          </p:nvPr>
        </p:nvSpPr>
        <p:spPr>
          <a:xfrm>
            <a:off x="457200" y="6172200"/>
            <a:ext cx="335232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>
              <a:buNone/>
              <a:defRPr b="0" lang="ru-RU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buNone/>
            </a:pPr>
            <a:r>
              <a:rPr b="0" lang="ru-RU" sz="1400" spc="-1" strike="noStrike">
                <a:solidFill>
                  <a:srgbClr val="000000"/>
                </a:solidFill>
                <a:latin typeface="Times New Roman"/>
              </a:rPr>
              <a:t>&lt;нижний колонтитул&gt;</a:t>
            </a:r>
            <a:endParaRPr b="0" lang="ru-RU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56" name="PlaceHolder 5"/>
          <p:cNvSpPr>
            <a:spLocks noGrp="1"/>
          </p:cNvSpPr>
          <p:nvPr>
            <p:ph type="sldNum" idx="15"/>
          </p:nvPr>
        </p:nvSpPr>
        <p:spPr>
          <a:xfrm>
            <a:off x="3809880" y="6172200"/>
            <a:ext cx="182844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 defTabSz="914400">
              <a:lnSpc>
                <a:spcPct val="100000"/>
              </a:lnSpc>
              <a:buNone/>
              <a:defRPr b="1" lang="ru-RU" sz="1200" spc="-1" strike="noStrike">
                <a:solidFill>
                  <a:schemeClr val="dk1">
                    <a:lumMod val="50000"/>
                    <a:lumOff val="50000"/>
                  </a:schemeClr>
                </a:solidFill>
                <a:latin typeface="Trebuchet MS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</a:pPr>
            <a:fld id="{7780BE97-8F11-4827-B7EA-B7264A75C601}" type="slidenum">
              <a:rPr b="1" lang="ru-RU" sz="1200" spc="-1" strike="noStrike">
                <a:solidFill>
                  <a:schemeClr val="dk1">
                    <a:lumMod val="50000"/>
                    <a:lumOff val="50000"/>
                  </a:schemeClr>
                </a:solidFill>
                <a:latin typeface="Trebuchet MS"/>
              </a:rPr>
              <a:t>&lt;номер&gt;</a:t>
            </a:fld>
            <a:endParaRPr b="0" lang="ru-RU" sz="12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57" r:id="rId2"/>
  </p:sldLayoutIdLst>
</p:sldMaster>
</file>

<file path=ppt/slideMasters/slideMaster6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gradFill rotWithShape="0">
          <a:gsLst>
            <a:gs pos="0">
              <a:srgbClr val="e7e3d3"/>
            </a:gs>
            <a:gs pos="60000">
              <a:srgbClr val="ffffff"/>
            </a:gs>
            <a:gs pos="100000">
              <a:srgbClr val="d4cc9e"/>
            </a:gs>
          </a:gsLst>
          <a:path path="circle">
            <a:fillToRect l="50000" t="25000" r="50000" b="75000"/>
          </a:path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Rectangle 6"/>
          <p:cNvSpPr/>
          <p:nvPr/>
        </p:nvSpPr>
        <p:spPr>
          <a:xfrm>
            <a:off x="0" y="5105520"/>
            <a:ext cx="9143640" cy="1752120"/>
          </a:xfrm>
          <a:prstGeom prst="rect">
            <a:avLst/>
          </a:prstGeom>
          <a:gradFill rotWithShape="0">
            <a:gsLst>
              <a:gs pos="0">
                <a:srgbClr val="ffffff">
                  <a:alpha val="91000"/>
                </a:srgbClr>
              </a:gs>
              <a:gs pos="37000">
                <a:srgbClr val="ffffff">
                  <a:alpha val="76000"/>
                </a:srgbClr>
              </a:gs>
              <a:gs pos="100000">
                <a:srgbClr val="eeece1">
                  <a:alpha val="79000"/>
                </a:srgb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en-US" sz="1800" spc="-1" strike="noStrike">
              <a:solidFill>
                <a:schemeClr val="lt1"/>
              </a:solidFill>
              <a:latin typeface="Trebuchet MS"/>
            </a:endParaRPr>
          </a:p>
        </p:txBody>
      </p:sp>
      <p:sp>
        <p:nvSpPr>
          <p:cNvPr id="58" name="Rectangle 7"/>
          <p:cNvSpPr/>
          <p:nvPr/>
        </p:nvSpPr>
        <p:spPr>
          <a:xfrm>
            <a:off x="0" y="0"/>
            <a:ext cx="9143640" cy="5105160"/>
          </a:xfrm>
          <a:prstGeom prst="rect">
            <a:avLst/>
          </a:prstGeom>
          <a:gradFill rotWithShape="0">
            <a:gsLst>
              <a:gs pos="0">
                <a:srgbClr val="ffffff">
                  <a:alpha val="89000"/>
                </a:srgbClr>
              </a:gs>
              <a:gs pos="48000">
                <a:srgbClr val="ffffff">
                  <a:alpha val="62000"/>
                </a:srgbClr>
              </a:gs>
              <a:gs pos="100000">
                <a:srgbClr val="eeece1">
                  <a:alpha val="79000"/>
                </a:srgb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en-US" sz="1800" spc="-1" strike="noStrike">
              <a:solidFill>
                <a:schemeClr val="lt1"/>
              </a:solidFill>
              <a:latin typeface="Trebuchet MS"/>
            </a:endParaRPr>
          </a:p>
        </p:txBody>
      </p:sp>
      <p:sp>
        <p:nvSpPr>
          <p:cNvPr id="59" name="Rectangle 8"/>
          <p:cNvSpPr/>
          <p:nvPr/>
        </p:nvSpPr>
        <p:spPr>
          <a:xfrm>
            <a:off x="0" y="3768480"/>
            <a:ext cx="9143640" cy="2285640"/>
          </a:xfrm>
          <a:prstGeom prst="rect">
            <a:avLst/>
          </a:prstGeom>
          <a:gradFill rotWithShape="0">
            <a:gsLst>
              <a:gs pos="0">
                <a:srgbClr val="ffffff">
                  <a:alpha val="0"/>
                </a:srgbClr>
              </a:gs>
              <a:gs pos="29000">
                <a:srgbClr val="ffffff">
                  <a:alpha val="30000"/>
                </a:srgbClr>
              </a:gs>
              <a:gs pos="45000">
                <a:srgbClr val="eeece1">
                  <a:alpha val="40000"/>
                </a:srgbClr>
              </a:gs>
              <a:gs pos="55000">
                <a:srgbClr val="ffffff">
                  <a:alpha val="26000"/>
                </a:srgbClr>
              </a:gs>
              <a:gs pos="65000">
                <a:srgbClr val="eeece1">
                  <a:alpha val="60000"/>
                </a:srgbClr>
              </a:gs>
              <a:gs pos="100000">
                <a:srgbClr val="ffffff">
                  <a:alpha val="0"/>
                </a:srgbClr>
              </a:gs>
            </a:gsLst>
            <a:lin ang="54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en-US" sz="1800" spc="-1" strike="noStrike">
              <a:solidFill>
                <a:schemeClr val="lt1"/>
              </a:solidFill>
              <a:latin typeface="Trebuchet MS"/>
            </a:endParaRPr>
          </a:p>
        </p:txBody>
      </p:sp>
      <p:sp>
        <p:nvSpPr>
          <p:cNvPr id="60" name="Oval 9"/>
          <p:cNvSpPr/>
          <p:nvPr/>
        </p:nvSpPr>
        <p:spPr>
          <a:xfrm>
            <a:off x="0" y="1600200"/>
            <a:ext cx="9143640" cy="5105160"/>
          </a:xfrm>
          <a:prstGeom prst="ellipse">
            <a:avLst/>
          </a:prstGeom>
          <a:gradFill rotWithShape="0">
            <a:gsLst>
              <a:gs pos="0">
                <a:srgbClr val="ffffff"/>
              </a:gs>
              <a:gs pos="56000">
                <a:srgbClr val="ffffff">
                  <a:alpha val="0"/>
                </a:srgb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en-US" sz="1800" spc="-1" strike="noStrike">
              <a:solidFill>
                <a:schemeClr val="lt1"/>
              </a:solidFill>
              <a:latin typeface="Trebuchet MS"/>
            </a:endParaRPr>
          </a:p>
        </p:txBody>
      </p:sp>
      <p:sp>
        <p:nvSpPr>
          <p:cNvPr id="61" name="PlaceHolder 1"/>
          <p:cNvSpPr>
            <a:spLocks noGrp="1"/>
          </p:cNvSpPr>
          <p:nvPr>
            <p:ph type="dt" idx="16"/>
          </p:nvPr>
        </p:nvSpPr>
        <p:spPr>
          <a:xfrm>
            <a:off x="6172200" y="6172200"/>
            <a:ext cx="251424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defRPr b="1" lang="ru-RU" sz="1100" spc="-1" strike="noStrike">
                <a:solidFill>
                  <a:schemeClr val="dk1">
                    <a:lumMod val="50000"/>
                    <a:lumOff val="50000"/>
                  </a:schemeClr>
                </a:solidFill>
                <a:latin typeface="Trebuchet MS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r>
              <a:rPr b="1" lang="ru-RU" sz="1100" spc="-1" strike="noStrike">
                <a:solidFill>
                  <a:schemeClr val="dk1">
                    <a:lumMod val="50000"/>
                    <a:lumOff val="50000"/>
                  </a:schemeClr>
                </a:solidFill>
                <a:latin typeface="Trebuchet MS"/>
              </a:rPr>
              <a:t>&lt;дата/время&gt;</a:t>
            </a:r>
            <a:endParaRPr b="0" lang="ru-RU" sz="11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62" name="PlaceHolder 2"/>
          <p:cNvSpPr>
            <a:spLocks noGrp="1"/>
          </p:cNvSpPr>
          <p:nvPr>
            <p:ph type="ftr" idx="17"/>
          </p:nvPr>
        </p:nvSpPr>
        <p:spPr>
          <a:xfrm>
            <a:off x="457200" y="6172200"/>
            <a:ext cx="335232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>
              <a:buNone/>
              <a:defRPr b="0" lang="ru-RU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buNone/>
            </a:pPr>
            <a:r>
              <a:rPr b="0" lang="ru-RU" sz="1400" spc="-1" strike="noStrike">
                <a:solidFill>
                  <a:srgbClr val="000000"/>
                </a:solidFill>
                <a:latin typeface="Times New Roman"/>
              </a:rPr>
              <a:t>&lt;нижний колонтитул&gt;</a:t>
            </a:r>
            <a:endParaRPr b="0" lang="ru-RU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63" name="PlaceHolder 3"/>
          <p:cNvSpPr>
            <a:spLocks noGrp="1"/>
          </p:cNvSpPr>
          <p:nvPr>
            <p:ph type="sldNum" idx="18"/>
          </p:nvPr>
        </p:nvSpPr>
        <p:spPr>
          <a:xfrm>
            <a:off x="3809880" y="6172200"/>
            <a:ext cx="182844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 defTabSz="914400">
              <a:lnSpc>
                <a:spcPct val="100000"/>
              </a:lnSpc>
              <a:buNone/>
              <a:defRPr b="1" lang="ru-RU" sz="1200" spc="-1" strike="noStrike">
                <a:solidFill>
                  <a:schemeClr val="dk1">
                    <a:lumMod val="50000"/>
                    <a:lumOff val="50000"/>
                  </a:schemeClr>
                </a:solidFill>
                <a:latin typeface="Trebuchet MS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</a:pPr>
            <a:fld id="{4CE86906-0BE3-4175-896D-268D98DA2C05}" type="slidenum">
              <a:rPr b="1" lang="ru-RU" sz="1200" spc="-1" strike="noStrike">
                <a:solidFill>
                  <a:schemeClr val="dk1">
                    <a:lumMod val="50000"/>
                    <a:lumOff val="50000"/>
                  </a:schemeClr>
                </a:solidFill>
                <a:latin typeface="Trebuchet MS"/>
              </a:rPr>
              <a:t>&lt;номер&gt;</a:t>
            </a:fld>
            <a:endParaRPr b="0" lang="ru-RU" sz="12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64" name="PlaceHolder 4"/>
          <p:cNvSpPr>
            <a:spLocks noGrp="1"/>
          </p:cNvSpPr>
          <p:nvPr>
            <p:ph type="title"/>
          </p:nvPr>
        </p:nvSpPr>
        <p:spPr>
          <a:xfrm>
            <a:off x="1793160" y="4372200"/>
            <a:ext cx="6512040" cy="11426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marL="320040" indent="-320040" algn="r" defTabSz="914400">
              <a:lnSpc>
                <a:spcPct val="100000"/>
              </a:lnSpc>
              <a:buClr>
                <a:srgbClr val="e46c0a"/>
              </a:buClr>
              <a:buSzPct val="128000"/>
              <a:buFont typeface="Georgia"/>
              <a:buChar char="*"/>
            </a:pPr>
            <a:r>
              <a:rPr b="1" lang="ru-RU" sz="4600" spc="-1" strike="noStrike">
                <a:solidFill>
                  <a:srgbClr val="000000"/>
                </a:solidFill>
                <a:latin typeface="Trebuchet MS"/>
              </a:rPr>
              <a:t>Образец заголовка</a:t>
            </a:r>
            <a:endParaRPr b="0" lang="ru-RU" sz="4600" spc="-1" strike="noStrike">
              <a:solidFill>
                <a:schemeClr val="dk1"/>
              </a:solidFill>
              <a:latin typeface="Trebuchet MS"/>
            </a:endParaRPr>
          </a:p>
        </p:txBody>
      </p:sp>
      <p:sp>
        <p:nvSpPr>
          <p:cNvPr id="65" name="PlaceHolder 5"/>
          <p:cNvSpPr>
            <a:spLocks noGrp="1"/>
          </p:cNvSpPr>
          <p:nvPr>
            <p:ph type="body"/>
          </p:nvPr>
        </p:nvSpPr>
        <p:spPr>
          <a:xfrm>
            <a:off x="1143000" y="731520"/>
            <a:ext cx="3346200" cy="34743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marL="228600" indent="-182880" defTabSz="914400">
              <a:lnSpc>
                <a:spcPct val="100000"/>
              </a:lnSpc>
              <a:spcBef>
                <a:spcPts val="439"/>
              </a:spcBef>
              <a:spcAft>
                <a:spcPts val="300"/>
              </a:spcAft>
              <a:buClr>
                <a:srgbClr val="e46c0a"/>
              </a:buClr>
              <a:buSzPct val="130000"/>
              <a:buFont typeface="Georgia"/>
              <a:buChar char="*"/>
            </a:pPr>
            <a:r>
              <a:rPr b="0" lang="ru-RU" sz="2200" spc="-1" strike="noStrike">
                <a:solidFill>
                  <a:schemeClr val="dk1">
                    <a:lumMod val="75000"/>
                    <a:lumOff val="25000"/>
                  </a:schemeClr>
                </a:solidFill>
                <a:latin typeface="Trebuchet MS"/>
              </a:rPr>
              <a:t>Образец текста</a:t>
            </a:r>
            <a:endParaRPr b="0" lang="ru-RU" sz="2200" spc="-1" strike="noStrike">
              <a:solidFill>
                <a:schemeClr val="dk1">
                  <a:lumMod val="75000"/>
                  <a:lumOff val="25000"/>
                </a:schemeClr>
              </a:solidFill>
              <a:latin typeface="Trebuchet MS"/>
            </a:endParaRPr>
          </a:p>
          <a:p>
            <a:pPr lvl="1" marL="548640" indent="-182880" defTabSz="914400">
              <a:lnSpc>
                <a:spcPct val="100000"/>
              </a:lnSpc>
              <a:spcBef>
                <a:spcPts val="400"/>
              </a:spcBef>
              <a:spcAft>
                <a:spcPts val="300"/>
              </a:spcAft>
              <a:buClr>
                <a:srgbClr val="e46c0a"/>
              </a:buClr>
              <a:buSzPct val="130000"/>
              <a:buFont typeface="Georgia"/>
              <a:buChar char="*"/>
            </a:pPr>
            <a:r>
              <a:rPr b="0" lang="ru-RU" sz="2000" spc="-1" strike="noStrike">
                <a:solidFill>
                  <a:schemeClr val="dk1">
                    <a:lumMod val="75000"/>
                    <a:lumOff val="25000"/>
                  </a:schemeClr>
                </a:solidFill>
                <a:latin typeface="Trebuchet MS"/>
              </a:rPr>
              <a:t>Второй уровень</a:t>
            </a:r>
            <a:endParaRPr b="0" lang="ru-RU" sz="2000" spc="-1" strike="noStrike">
              <a:solidFill>
                <a:schemeClr val="dk1">
                  <a:lumMod val="75000"/>
                  <a:lumOff val="25000"/>
                </a:schemeClr>
              </a:solidFill>
              <a:latin typeface="Trebuchet MS"/>
            </a:endParaRPr>
          </a:p>
          <a:p>
            <a:pPr lvl="2" marL="822960" indent="-182880" defTabSz="914400">
              <a:lnSpc>
                <a:spcPct val="100000"/>
              </a:lnSpc>
              <a:spcBef>
                <a:spcPts val="360"/>
              </a:spcBef>
              <a:spcAft>
                <a:spcPts val="300"/>
              </a:spcAft>
              <a:buClr>
                <a:srgbClr val="e46c0a"/>
              </a:buClr>
              <a:buSzPct val="130000"/>
              <a:buFont typeface="Georgia"/>
              <a:buChar char="*"/>
            </a:pPr>
            <a:r>
              <a:rPr b="0" lang="ru-RU" sz="1800" spc="-1" strike="noStrike">
                <a:solidFill>
                  <a:schemeClr val="dk1">
                    <a:lumMod val="75000"/>
                    <a:lumOff val="25000"/>
                  </a:schemeClr>
                </a:solidFill>
                <a:latin typeface="Trebuchet MS"/>
              </a:rPr>
              <a:t>Третий уровень</a:t>
            </a:r>
            <a:endParaRPr b="0" lang="ru-RU" sz="1800" spc="-1" strike="noStrike">
              <a:solidFill>
                <a:schemeClr val="dk1">
                  <a:lumMod val="75000"/>
                  <a:lumOff val="25000"/>
                </a:schemeClr>
              </a:solidFill>
              <a:latin typeface="Trebuchet MS"/>
            </a:endParaRPr>
          </a:p>
          <a:p>
            <a:pPr lvl="3" marL="1097280" indent="-182880" defTabSz="914400">
              <a:lnSpc>
                <a:spcPct val="100000"/>
              </a:lnSpc>
              <a:spcBef>
                <a:spcPts val="320"/>
              </a:spcBef>
              <a:spcAft>
                <a:spcPts val="300"/>
              </a:spcAft>
              <a:buClr>
                <a:srgbClr val="e46c0a"/>
              </a:buClr>
              <a:buSzPct val="130000"/>
              <a:buFont typeface="Georgia"/>
              <a:buChar char="*"/>
            </a:pPr>
            <a:r>
              <a:rPr b="0" lang="ru-RU" sz="1600" spc="-1" strike="noStrike">
                <a:solidFill>
                  <a:schemeClr val="dk1">
                    <a:lumMod val="75000"/>
                    <a:lumOff val="25000"/>
                  </a:schemeClr>
                </a:solidFill>
                <a:latin typeface="Trebuchet MS"/>
              </a:rPr>
              <a:t>Четвертый уровень</a:t>
            </a:r>
            <a:endParaRPr b="0" lang="ru-RU" sz="1600" spc="-1" strike="noStrike">
              <a:solidFill>
                <a:schemeClr val="dk1">
                  <a:lumMod val="75000"/>
                  <a:lumOff val="25000"/>
                </a:schemeClr>
              </a:solidFill>
              <a:latin typeface="Trebuchet MS"/>
            </a:endParaRPr>
          </a:p>
          <a:p>
            <a:pPr lvl="4" marL="1389960" indent="-182880" defTabSz="914400">
              <a:lnSpc>
                <a:spcPct val="100000"/>
              </a:lnSpc>
              <a:spcBef>
                <a:spcPts val="281"/>
              </a:spcBef>
              <a:spcAft>
                <a:spcPts val="300"/>
              </a:spcAft>
              <a:buClr>
                <a:srgbClr val="e46c0a"/>
              </a:buClr>
              <a:buSzPct val="130000"/>
              <a:buFont typeface="Georgia"/>
              <a:buChar char="*"/>
            </a:pPr>
            <a:r>
              <a:rPr b="0" lang="ru-RU" sz="1400" spc="-1" strike="noStrike">
                <a:solidFill>
                  <a:schemeClr val="dk1">
                    <a:lumMod val="75000"/>
                    <a:lumOff val="25000"/>
                  </a:schemeClr>
                </a:solidFill>
                <a:latin typeface="Trebuchet MS"/>
              </a:rPr>
              <a:t>Пятый уровень</a:t>
            </a:r>
            <a:endParaRPr b="0" lang="ru-RU" sz="1400" spc="-1" strike="noStrike">
              <a:solidFill>
                <a:schemeClr val="dk1">
                  <a:lumMod val="75000"/>
                  <a:lumOff val="25000"/>
                </a:schemeClr>
              </a:solidFill>
              <a:latin typeface="Trebuchet MS"/>
            </a:endParaRPr>
          </a:p>
        </p:txBody>
      </p:sp>
      <p:sp>
        <p:nvSpPr>
          <p:cNvPr id="66" name="PlaceHolder 6"/>
          <p:cNvSpPr>
            <a:spLocks noGrp="1"/>
          </p:cNvSpPr>
          <p:nvPr>
            <p:ph type="body"/>
          </p:nvPr>
        </p:nvSpPr>
        <p:spPr>
          <a:xfrm>
            <a:off x="4645080" y="731520"/>
            <a:ext cx="3346200" cy="34743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marL="228600" indent="-182880" defTabSz="914400">
              <a:lnSpc>
                <a:spcPct val="100000"/>
              </a:lnSpc>
              <a:spcBef>
                <a:spcPts val="439"/>
              </a:spcBef>
              <a:spcAft>
                <a:spcPts val="300"/>
              </a:spcAft>
              <a:buClr>
                <a:srgbClr val="e46c0a"/>
              </a:buClr>
              <a:buSzPct val="130000"/>
              <a:buFont typeface="Georgia"/>
              <a:buChar char="*"/>
            </a:pPr>
            <a:r>
              <a:rPr b="0" lang="ru-RU" sz="2200" spc="-1" strike="noStrike">
                <a:solidFill>
                  <a:schemeClr val="dk1">
                    <a:lumMod val="75000"/>
                    <a:lumOff val="25000"/>
                  </a:schemeClr>
                </a:solidFill>
                <a:latin typeface="Trebuchet MS"/>
              </a:rPr>
              <a:t>Образец текста</a:t>
            </a:r>
            <a:endParaRPr b="0" lang="ru-RU" sz="2200" spc="-1" strike="noStrike">
              <a:solidFill>
                <a:schemeClr val="dk1">
                  <a:lumMod val="75000"/>
                  <a:lumOff val="25000"/>
                </a:schemeClr>
              </a:solidFill>
              <a:latin typeface="Trebuchet MS"/>
            </a:endParaRPr>
          </a:p>
          <a:p>
            <a:pPr lvl="1" marL="548640" indent="-182880" defTabSz="914400">
              <a:lnSpc>
                <a:spcPct val="100000"/>
              </a:lnSpc>
              <a:spcBef>
                <a:spcPts val="400"/>
              </a:spcBef>
              <a:spcAft>
                <a:spcPts val="300"/>
              </a:spcAft>
              <a:buClr>
                <a:srgbClr val="e46c0a"/>
              </a:buClr>
              <a:buSzPct val="130000"/>
              <a:buFont typeface="Georgia"/>
              <a:buChar char="*"/>
            </a:pPr>
            <a:r>
              <a:rPr b="0" lang="ru-RU" sz="2000" spc="-1" strike="noStrike">
                <a:solidFill>
                  <a:schemeClr val="dk1">
                    <a:lumMod val="75000"/>
                    <a:lumOff val="25000"/>
                  </a:schemeClr>
                </a:solidFill>
                <a:latin typeface="Trebuchet MS"/>
              </a:rPr>
              <a:t>Второй уровень</a:t>
            </a:r>
            <a:endParaRPr b="0" lang="ru-RU" sz="2000" spc="-1" strike="noStrike">
              <a:solidFill>
                <a:schemeClr val="dk1">
                  <a:lumMod val="75000"/>
                  <a:lumOff val="25000"/>
                </a:schemeClr>
              </a:solidFill>
              <a:latin typeface="Trebuchet MS"/>
            </a:endParaRPr>
          </a:p>
          <a:p>
            <a:pPr lvl="2" marL="822960" indent="-182880" defTabSz="914400">
              <a:lnSpc>
                <a:spcPct val="100000"/>
              </a:lnSpc>
              <a:spcBef>
                <a:spcPts val="360"/>
              </a:spcBef>
              <a:spcAft>
                <a:spcPts val="300"/>
              </a:spcAft>
              <a:buClr>
                <a:srgbClr val="e46c0a"/>
              </a:buClr>
              <a:buSzPct val="130000"/>
              <a:buFont typeface="Georgia"/>
              <a:buChar char="*"/>
            </a:pPr>
            <a:r>
              <a:rPr b="0" lang="ru-RU" sz="1800" spc="-1" strike="noStrike">
                <a:solidFill>
                  <a:schemeClr val="dk1">
                    <a:lumMod val="75000"/>
                    <a:lumOff val="25000"/>
                  </a:schemeClr>
                </a:solidFill>
                <a:latin typeface="Trebuchet MS"/>
              </a:rPr>
              <a:t>Третий уровень</a:t>
            </a:r>
            <a:endParaRPr b="0" lang="ru-RU" sz="1800" spc="-1" strike="noStrike">
              <a:solidFill>
                <a:schemeClr val="dk1">
                  <a:lumMod val="75000"/>
                  <a:lumOff val="25000"/>
                </a:schemeClr>
              </a:solidFill>
              <a:latin typeface="Trebuchet MS"/>
            </a:endParaRPr>
          </a:p>
          <a:p>
            <a:pPr lvl="3" marL="1097280" indent="-182880" defTabSz="914400">
              <a:lnSpc>
                <a:spcPct val="100000"/>
              </a:lnSpc>
              <a:spcBef>
                <a:spcPts val="320"/>
              </a:spcBef>
              <a:spcAft>
                <a:spcPts val="300"/>
              </a:spcAft>
              <a:buClr>
                <a:srgbClr val="e46c0a"/>
              </a:buClr>
              <a:buSzPct val="130000"/>
              <a:buFont typeface="Georgia"/>
              <a:buChar char="*"/>
            </a:pPr>
            <a:r>
              <a:rPr b="0" lang="ru-RU" sz="1600" spc="-1" strike="noStrike">
                <a:solidFill>
                  <a:schemeClr val="dk1">
                    <a:lumMod val="75000"/>
                    <a:lumOff val="25000"/>
                  </a:schemeClr>
                </a:solidFill>
                <a:latin typeface="Trebuchet MS"/>
              </a:rPr>
              <a:t>Четвертый уровень</a:t>
            </a:r>
            <a:endParaRPr b="0" lang="ru-RU" sz="1600" spc="-1" strike="noStrike">
              <a:solidFill>
                <a:schemeClr val="dk1">
                  <a:lumMod val="75000"/>
                  <a:lumOff val="25000"/>
                </a:schemeClr>
              </a:solidFill>
              <a:latin typeface="Trebuchet MS"/>
            </a:endParaRPr>
          </a:p>
          <a:p>
            <a:pPr lvl="4" marL="1389960" indent="-182880" defTabSz="914400">
              <a:lnSpc>
                <a:spcPct val="100000"/>
              </a:lnSpc>
              <a:spcBef>
                <a:spcPts val="281"/>
              </a:spcBef>
              <a:spcAft>
                <a:spcPts val="300"/>
              </a:spcAft>
              <a:buClr>
                <a:srgbClr val="e46c0a"/>
              </a:buClr>
              <a:buSzPct val="130000"/>
              <a:buFont typeface="Georgia"/>
              <a:buChar char="*"/>
            </a:pPr>
            <a:r>
              <a:rPr b="0" lang="ru-RU" sz="1400" spc="-1" strike="noStrike">
                <a:solidFill>
                  <a:schemeClr val="dk1">
                    <a:lumMod val="75000"/>
                    <a:lumOff val="25000"/>
                  </a:schemeClr>
                </a:solidFill>
                <a:latin typeface="Trebuchet MS"/>
              </a:rPr>
              <a:t>Пятый уровень</a:t>
            </a:r>
            <a:endParaRPr b="0" lang="ru-RU" sz="1400" spc="-1" strike="noStrike">
              <a:solidFill>
                <a:schemeClr val="dk1">
                  <a:lumMod val="75000"/>
                  <a:lumOff val="25000"/>
                </a:schemeClr>
              </a:solidFill>
              <a:latin typeface="Trebuchet MS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59" r:id="rId2"/>
  </p:sldLayoutIdLst>
</p:sldMaster>
</file>

<file path=ppt/slideMasters/slideMaster7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gradFill rotWithShape="0">
          <a:gsLst>
            <a:gs pos="0">
              <a:srgbClr val="e7e3d3"/>
            </a:gs>
            <a:gs pos="60000">
              <a:srgbClr val="ffffff"/>
            </a:gs>
            <a:gs pos="100000">
              <a:srgbClr val="d4cc9e"/>
            </a:gs>
          </a:gsLst>
          <a:path path="circle">
            <a:fillToRect l="50000" t="25000" r="50000" b="75000"/>
          </a:path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Rectangle 6"/>
          <p:cNvSpPr/>
          <p:nvPr/>
        </p:nvSpPr>
        <p:spPr>
          <a:xfrm>
            <a:off x="0" y="5105520"/>
            <a:ext cx="9143640" cy="1752120"/>
          </a:xfrm>
          <a:prstGeom prst="rect">
            <a:avLst/>
          </a:prstGeom>
          <a:gradFill rotWithShape="0">
            <a:gsLst>
              <a:gs pos="0">
                <a:srgbClr val="ffffff">
                  <a:alpha val="91000"/>
                </a:srgbClr>
              </a:gs>
              <a:gs pos="37000">
                <a:srgbClr val="ffffff">
                  <a:alpha val="76000"/>
                </a:srgbClr>
              </a:gs>
              <a:gs pos="100000">
                <a:srgbClr val="eeece1">
                  <a:alpha val="79000"/>
                </a:srgb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en-US" sz="1800" spc="-1" strike="noStrike">
              <a:solidFill>
                <a:schemeClr val="lt1"/>
              </a:solidFill>
              <a:latin typeface="Trebuchet MS"/>
            </a:endParaRPr>
          </a:p>
        </p:txBody>
      </p:sp>
      <p:sp>
        <p:nvSpPr>
          <p:cNvPr id="71" name="Rectangle 7"/>
          <p:cNvSpPr/>
          <p:nvPr/>
        </p:nvSpPr>
        <p:spPr>
          <a:xfrm>
            <a:off x="0" y="0"/>
            <a:ext cx="9143640" cy="5105160"/>
          </a:xfrm>
          <a:prstGeom prst="rect">
            <a:avLst/>
          </a:prstGeom>
          <a:gradFill rotWithShape="0">
            <a:gsLst>
              <a:gs pos="0">
                <a:srgbClr val="ffffff">
                  <a:alpha val="89000"/>
                </a:srgbClr>
              </a:gs>
              <a:gs pos="48000">
                <a:srgbClr val="ffffff">
                  <a:alpha val="62000"/>
                </a:srgbClr>
              </a:gs>
              <a:gs pos="100000">
                <a:srgbClr val="eeece1">
                  <a:alpha val="79000"/>
                </a:srgb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en-US" sz="1800" spc="-1" strike="noStrike">
              <a:solidFill>
                <a:schemeClr val="lt1"/>
              </a:solidFill>
              <a:latin typeface="Trebuchet MS"/>
            </a:endParaRPr>
          </a:p>
        </p:txBody>
      </p:sp>
      <p:sp>
        <p:nvSpPr>
          <p:cNvPr id="72" name="Rectangle 8"/>
          <p:cNvSpPr/>
          <p:nvPr/>
        </p:nvSpPr>
        <p:spPr>
          <a:xfrm>
            <a:off x="0" y="3768480"/>
            <a:ext cx="9143640" cy="2285640"/>
          </a:xfrm>
          <a:prstGeom prst="rect">
            <a:avLst/>
          </a:prstGeom>
          <a:gradFill rotWithShape="0">
            <a:gsLst>
              <a:gs pos="0">
                <a:srgbClr val="ffffff">
                  <a:alpha val="0"/>
                </a:srgbClr>
              </a:gs>
              <a:gs pos="29000">
                <a:srgbClr val="ffffff">
                  <a:alpha val="30000"/>
                </a:srgbClr>
              </a:gs>
              <a:gs pos="45000">
                <a:srgbClr val="eeece1">
                  <a:alpha val="40000"/>
                </a:srgbClr>
              </a:gs>
              <a:gs pos="55000">
                <a:srgbClr val="ffffff">
                  <a:alpha val="26000"/>
                </a:srgbClr>
              </a:gs>
              <a:gs pos="65000">
                <a:srgbClr val="eeece1">
                  <a:alpha val="60000"/>
                </a:srgbClr>
              </a:gs>
              <a:gs pos="100000">
                <a:srgbClr val="ffffff">
                  <a:alpha val="0"/>
                </a:srgbClr>
              </a:gs>
            </a:gsLst>
            <a:lin ang="54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en-US" sz="1800" spc="-1" strike="noStrike">
              <a:solidFill>
                <a:schemeClr val="lt1"/>
              </a:solidFill>
              <a:latin typeface="Trebuchet MS"/>
            </a:endParaRPr>
          </a:p>
        </p:txBody>
      </p:sp>
      <p:sp>
        <p:nvSpPr>
          <p:cNvPr id="73" name="Oval 9"/>
          <p:cNvSpPr/>
          <p:nvPr/>
        </p:nvSpPr>
        <p:spPr>
          <a:xfrm>
            <a:off x="0" y="1600200"/>
            <a:ext cx="9143640" cy="5105160"/>
          </a:xfrm>
          <a:prstGeom prst="ellipse">
            <a:avLst/>
          </a:prstGeom>
          <a:gradFill rotWithShape="0">
            <a:gsLst>
              <a:gs pos="0">
                <a:srgbClr val="ffffff"/>
              </a:gs>
              <a:gs pos="56000">
                <a:srgbClr val="ffffff">
                  <a:alpha val="0"/>
                </a:srgb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en-US" sz="1800" spc="-1" strike="noStrike">
              <a:solidFill>
                <a:schemeClr val="lt1"/>
              </a:solidFill>
              <a:latin typeface="Trebuchet MS"/>
            </a:endParaRPr>
          </a:p>
        </p:txBody>
      </p:sp>
      <p:sp>
        <p:nvSpPr>
          <p:cNvPr id="74" name="PlaceHolder 1"/>
          <p:cNvSpPr>
            <a:spLocks noGrp="1"/>
          </p:cNvSpPr>
          <p:nvPr>
            <p:ph type="body"/>
          </p:nvPr>
        </p:nvSpPr>
        <p:spPr>
          <a:xfrm>
            <a:off x="1143000" y="731520"/>
            <a:ext cx="3346200" cy="6393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p>
            <a:pPr indent="0" algn="ctr" defTabSz="914400">
              <a:lnSpc>
                <a:spcPct val="100000"/>
              </a:lnSpc>
              <a:spcBef>
                <a:spcPts val="479"/>
              </a:spcBef>
              <a:spcAft>
                <a:spcPts val="300"/>
              </a:spcAft>
              <a:buNone/>
              <a:tabLst>
                <a:tab algn="l" pos="0"/>
              </a:tabLst>
            </a:pPr>
            <a:r>
              <a:rPr b="1" lang="ru-RU" sz="2400" spc="-1" strike="noStrike">
                <a:solidFill>
                  <a:schemeClr val="dk1">
                    <a:lumMod val="75000"/>
                    <a:lumOff val="25000"/>
                  </a:schemeClr>
                </a:solidFill>
                <a:latin typeface="Trebuchet MS"/>
              </a:rPr>
              <a:t>Образец текста</a:t>
            </a:r>
            <a:endParaRPr b="0" lang="ru-RU" sz="2400" spc="-1" strike="noStrike">
              <a:solidFill>
                <a:schemeClr val="dk1">
                  <a:lumMod val="75000"/>
                  <a:lumOff val="25000"/>
                </a:schemeClr>
              </a:solidFill>
              <a:latin typeface="Trebuchet MS"/>
            </a:endParaRPr>
          </a:p>
        </p:txBody>
      </p:sp>
      <p:sp>
        <p:nvSpPr>
          <p:cNvPr id="75" name="PlaceHolder 2"/>
          <p:cNvSpPr>
            <a:spLocks noGrp="1"/>
          </p:cNvSpPr>
          <p:nvPr>
            <p:ph type="body"/>
          </p:nvPr>
        </p:nvSpPr>
        <p:spPr>
          <a:xfrm>
            <a:off x="1156320" y="1400400"/>
            <a:ext cx="3346200" cy="27428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rmAutofit/>
          </a:bodyPr>
          <a:p>
            <a:pPr marL="228600" indent="-182880" defTabSz="914400">
              <a:lnSpc>
                <a:spcPct val="100000"/>
              </a:lnSpc>
              <a:spcBef>
                <a:spcPts val="360"/>
              </a:spcBef>
              <a:spcAft>
                <a:spcPts val="300"/>
              </a:spcAft>
              <a:buClr>
                <a:srgbClr val="e46c0a"/>
              </a:buClr>
              <a:buSzPct val="130000"/>
              <a:buFont typeface="Georgia"/>
              <a:buChar char="*"/>
            </a:pPr>
            <a:r>
              <a:rPr b="0" lang="ru-RU" sz="1800" spc="-1" strike="noStrike">
                <a:solidFill>
                  <a:schemeClr val="dk1">
                    <a:lumMod val="75000"/>
                    <a:lumOff val="25000"/>
                  </a:schemeClr>
                </a:solidFill>
                <a:latin typeface="Trebuchet MS"/>
              </a:rPr>
              <a:t>Образец текста</a:t>
            </a:r>
            <a:endParaRPr b="0" lang="ru-RU" sz="1800" spc="-1" strike="noStrike">
              <a:solidFill>
                <a:schemeClr val="dk1">
                  <a:lumMod val="75000"/>
                  <a:lumOff val="25000"/>
                </a:schemeClr>
              </a:solidFill>
              <a:latin typeface="Trebuchet MS"/>
            </a:endParaRPr>
          </a:p>
          <a:p>
            <a:pPr lvl="1" marL="548640" indent="-182880" defTabSz="914400">
              <a:lnSpc>
                <a:spcPct val="100000"/>
              </a:lnSpc>
              <a:spcBef>
                <a:spcPts val="360"/>
              </a:spcBef>
              <a:spcAft>
                <a:spcPts val="300"/>
              </a:spcAft>
              <a:buClr>
                <a:srgbClr val="e46c0a"/>
              </a:buClr>
              <a:buSzPct val="130000"/>
              <a:buFont typeface="Georgia"/>
              <a:buChar char="*"/>
            </a:pPr>
            <a:r>
              <a:rPr b="0" lang="ru-RU" sz="1800" spc="-1" strike="noStrike">
                <a:solidFill>
                  <a:schemeClr val="dk1">
                    <a:lumMod val="75000"/>
                    <a:lumOff val="25000"/>
                  </a:schemeClr>
                </a:solidFill>
                <a:latin typeface="Trebuchet MS"/>
              </a:rPr>
              <a:t>Второй уровень</a:t>
            </a:r>
            <a:endParaRPr b="0" lang="ru-RU" sz="1800" spc="-1" strike="noStrike">
              <a:solidFill>
                <a:schemeClr val="dk1">
                  <a:lumMod val="75000"/>
                  <a:lumOff val="25000"/>
                </a:schemeClr>
              </a:solidFill>
              <a:latin typeface="Trebuchet MS"/>
            </a:endParaRPr>
          </a:p>
          <a:p>
            <a:pPr lvl="2" marL="822960" indent="-182880" defTabSz="914400">
              <a:lnSpc>
                <a:spcPct val="100000"/>
              </a:lnSpc>
              <a:spcBef>
                <a:spcPts val="320"/>
              </a:spcBef>
              <a:spcAft>
                <a:spcPts val="300"/>
              </a:spcAft>
              <a:buClr>
                <a:srgbClr val="e46c0a"/>
              </a:buClr>
              <a:buSzPct val="130000"/>
              <a:buFont typeface="Georgia"/>
              <a:buChar char="*"/>
            </a:pPr>
            <a:r>
              <a:rPr b="0" lang="ru-RU" sz="1600" spc="-1" strike="noStrike">
                <a:solidFill>
                  <a:schemeClr val="dk1">
                    <a:lumMod val="75000"/>
                    <a:lumOff val="25000"/>
                  </a:schemeClr>
                </a:solidFill>
                <a:latin typeface="Trebuchet MS"/>
              </a:rPr>
              <a:t>Третий уровень</a:t>
            </a:r>
            <a:endParaRPr b="0" lang="ru-RU" sz="1600" spc="-1" strike="noStrike">
              <a:solidFill>
                <a:schemeClr val="dk1">
                  <a:lumMod val="75000"/>
                  <a:lumOff val="25000"/>
                </a:schemeClr>
              </a:solidFill>
              <a:latin typeface="Trebuchet MS"/>
            </a:endParaRPr>
          </a:p>
          <a:p>
            <a:pPr lvl="3" marL="1097280" indent="-182880" defTabSz="914400">
              <a:lnSpc>
                <a:spcPct val="100000"/>
              </a:lnSpc>
              <a:spcBef>
                <a:spcPts val="320"/>
              </a:spcBef>
              <a:spcAft>
                <a:spcPts val="300"/>
              </a:spcAft>
              <a:buClr>
                <a:srgbClr val="e46c0a"/>
              </a:buClr>
              <a:buSzPct val="130000"/>
              <a:buFont typeface="Georgia"/>
              <a:buChar char="*"/>
            </a:pPr>
            <a:r>
              <a:rPr b="0" lang="ru-RU" sz="1600" spc="-1" strike="noStrike">
                <a:solidFill>
                  <a:schemeClr val="dk1">
                    <a:lumMod val="75000"/>
                    <a:lumOff val="25000"/>
                  </a:schemeClr>
                </a:solidFill>
                <a:latin typeface="Trebuchet MS"/>
              </a:rPr>
              <a:t>Четвертый уровень</a:t>
            </a:r>
            <a:endParaRPr b="0" lang="ru-RU" sz="1600" spc="-1" strike="noStrike">
              <a:solidFill>
                <a:schemeClr val="dk1">
                  <a:lumMod val="75000"/>
                  <a:lumOff val="25000"/>
                </a:schemeClr>
              </a:solidFill>
              <a:latin typeface="Trebuchet MS"/>
            </a:endParaRPr>
          </a:p>
          <a:p>
            <a:pPr lvl="4" marL="1389960" indent="-182880" defTabSz="914400">
              <a:lnSpc>
                <a:spcPct val="100000"/>
              </a:lnSpc>
              <a:spcBef>
                <a:spcPts val="320"/>
              </a:spcBef>
              <a:spcAft>
                <a:spcPts val="300"/>
              </a:spcAft>
              <a:buClr>
                <a:srgbClr val="e46c0a"/>
              </a:buClr>
              <a:buSzPct val="130000"/>
              <a:buFont typeface="Georgia"/>
              <a:buChar char="*"/>
            </a:pPr>
            <a:r>
              <a:rPr b="0" lang="ru-RU" sz="1600" spc="-1" strike="noStrike">
                <a:solidFill>
                  <a:schemeClr val="dk1">
                    <a:lumMod val="75000"/>
                    <a:lumOff val="25000"/>
                  </a:schemeClr>
                </a:solidFill>
                <a:latin typeface="Trebuchet MS"/>
              </a:rPr>
              <a:t>Пятый уровень</a:t>
            </a:r>
            <a:endParaRPr b="0" lang="ru-RU" sz="1600" spc="-1" strike="noStrike">
              <a:solidFill>
                <a:schemeClr val="dk1">
                  <a:lumMod val="75000"/>
                  <a:lumOff val="25000"/>
                </a:schemeClr>
              </a:solidFill>
              <a:latin typeface="Trebuchet MS"/>
            </a:endParaRPr>
          </a:p>
        </p:txBody>
      </p:sp>
      <p:sp>
        <p:nvSpPr>
          <p:cNvPr id="76" name="PlaceHolder 3"/>
          <p:cNvSpPr>
            <a:spLocks noGrp="1"/>
          </p:cNvSpPr>
          <p:nvPr>
            <p:ph type="body"/>
          </p:nvPr>
        </p:nvSpPr>
        <p:spPr>
          <a:xfrm>
            <a:off x="4647240" y="731520"/>
            <a:ext cx="3346200" cy="6393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p>
            <a:pPr indent="0" algn="ctr" defTabSz="914400">
              <a:lnSpc>
                <a:spcPct val="100000"/>
              </a:lnSpc>
              <a:spcBef>
                <a:spcPts val="479"/>
              </a:spcBef>
              <a:spcAft>
                <a:spcPts val="300"/>
              </a:spcAft>
              <a:buNone/>
              <a:tabLst>
                <a:tab algn="l" pos="0"/>
              </a:tabLst>
            </a:pPr>
            <a:r>
              <a:rPr b="1" lang="ru-RU" sz="2400" spc="-1" strike="noStrike">
                <a:solidFill>
                  <a:schemeClr val="dk1">
                    <a:lumMod val="75000"/>
                    <a:lumOff val="25000"/>
                  </a:schemeClr>
                </a:solidFill>
                <a:latin typeface="Trebuchet MS"/>
              </a:rPr>
              <a:t>Образец текста</a:t>
            </a:r>
            <a:endParaRPr b="0" lang="ru-RU" sz="2400" spc="-1" strike="noStrike">
              <a:solidFill>
                <a:schemeClr val="dk1">
                  <a:lumMod val="75000"/>
                  <a:lumOff val="25000"/>
                </a:schemeClr>
              </a:solidFill>
              <a:latin typeface="Trebuchet MS"/>
            </a:endParaRPr>
          </a:p>
        </p:txBody>
      </p:sp>
      <p:sp>
        <p:nvSpPr>
          <p:cNvPr id="77" name="PlaceHolder 4"/>
          <p:cNvSpPr>
            <a:spLocks noGrp="1"/>
          </p:cNvSpPr>
          <p:nvPr>
            <p:ph type="body"/>
          </p:nvPr>
        </p:nvSpPr>
        <p:spPr>
          <a:xfrm>
            <a:off x="4645080" y="1398960"/>
            <a:ext cx="3346200" cy="27428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rmAutofit/>
          </a:bodyPr>
          <a:p>
            <a:pPr marL="228600" indent="-182880" defTabSz="914400">
              <a:lnSpc>
                <a:spcPct val="100000"/>
              </a:lnSpc>
              <a:spcBef>
                <a:spcPts val="360"/>
              </a:spcBef>
              <a:spcAft>
                <a:spcPts val="300"/>
              </a:spcAft>
              <a:buClr>
                <a:srgbClr val="e46c0a"/>
              </a:buClr>
              <a:buSzPct val="130000"/>
              <a:buFont typeface="Georgia"/>
              <a:buChar char="*"/>
            </a:pPr>
            <a:r>
              <a:rPr b="0" lang="ru-RU" sz="1800" spc="-1" strike="noStrike">
                <a:solidFill>
                  <a:schemeClr val="dk1">
                    <a:lumMod val="75000"/>
                    <a:lumOff val="25000"/>
                  </a:schemeClr>
                </a:solidFill>
                <a:latin typeface="Trebuchet MS"/>
              </a:rPr>
              <a:t>Образец текста</a:t>
            </a:r>
            <a:endParaRPr b="0" lang="ru-RU" sz="1800" spc="-1" strike="noStrike">
              <a:solidFill>
                <a:schemeClr val="dk1">
                  <a:lumMod val="75000"/>
                  <a:lumOff val="25000"/>
                </a:schemeClr>
              </a:solidFill>
              <a:latin typeface="Trebuchet MS"/>
            </a:endParaRPr>
          </a:p>
          <a:p>
            <a:pPr lvl="1" marL="548640" indent="-182880" defTabSz="914400">
              <a:lnSpc>
                <a:spcPct val="100000"/>
              </a:lnSpc>
              <a:spcBef>
                <a:spcPts val="360"/>
              </a:spcBef>
              <a:spcAft>
                <a:spcPts val="300"/>
              </a:spcAft>
              <a:buClr>
                <a:srgbClr val="e46c0a"/>
              </a:buClr>
              <a:buSzPct val="130000"/>
              <a:buFont typeface="Georgia"/>
              <a:buChar char="*"/>
            </a:pPr>
            <a:r>
              <a:rPr b="0" lang="ru-RU" sz="1800" spc="-1" strike="noStrike">
                <a:solidFill>
                  <a:schemeClr val="dk1">
                    <a:lumMod val="75000"/>
                    <a:lumOff val="25000"/>
                  </a:schemeClr>
                </a:solidFill>
                <a:latin typeface="Trebuchet MS"/>
              </a:rPr>
              <a:t>Второй уровень</a:t>
            </a:r>
            <a:endParaRPr b="0" lang="ru-RU" sz="1800" spc="-1" strike="noStrike">
              <a:solidFill>
                <a:schemeClr val="dk1">
                  <a:lumMod val="75000"/>
                  <a:lumOff val="25000"/>
                </a:schemeClr>
              </a:solidFill>
              <a:latin typeface="Trebuchet MS"/>
            </a:endParaRPr>
          </a:p>
          <a:p>
            <a:pPr lvl="2" marL="822960" indent="-182880" defTabSz="914400">
              <a:lnSpc>
                <a:spcPct val="100000"/>
              </a:lnSpc>
              <a:spcBef>
                <a:spcPts val="320"/>
              </a:spcBef>
              <a:spcAft>
                <a:spcPts val="300"/>
              </a:spcAft>
              <a:buClr>
                <a:srgbClr val="e46c0a"/>
              </a:buClr>
              <a:buSzPct val="130000"/>
              <a:buFont typeface="Georgia"/>
              <a:buChar char="*"/>
            </a:pPr>
            <a:r>
              <a:rPr b="0" lang="ru-RU" sz="1600" spc="-1" strike="noStrike">
                <a:solidFill>
                  <a:schemeClr val="dk1">
                    <a:lumMod val="75000"/>
                    <a:lumOff val="25000"/>
                  </a:schemeClr>
                </a:solidFill>
                <a:latin typeface="Trebuchet MS"/>
              </a:rPr>
              <a:t>Третий уровень</a:t>
            </a:r>
            <a:endParaRPr b="0" lang="ru-RU" sz="1600" spc="-1" strike="noStrike">
              <a:solidFill>
                <a:schemeClr val="dk1">
                  <a:lumMod val="75000"/>
                  <a:lumOff val="25000"/>
                </a:schemeClr>
              </a:solidFill>
              <a:latin typeface="Trebuchet MS"/>
            </a:endParaRPr>
          </a:p>
          <a:p>
            <a:pPr lvl="3" marL="1097280" indent="-182880" defTabSz="914400">
              <a:lnSpc>
                <a:spcPct val="100000"/>
              </a:lnSpc>
              <a:spcBef>
                <a:spcPts val="320"/>
              </a:spcBef>
              <a:spcAft>
                <a:spcPts val="300"/>
              </a:spcAft>
              <a:buClr>
                <a:srgbClr val="e46c0a"/>
              </a:buClr>
              <a:buSzPct val="130000"/>
              <a:buFont typeface="Georgia"/>
              <a:buChar char="*"/>
            </a:pPr>
            <a:r>
              <a:rPr b="0" lang="ru-RU" sz="1600" spc="-1" strike="noStrike">
                <a:solidFill>
                  <a:schemeClr val="dk1">
                    <a:lumMod val="75000"/>
                    <a:lumOff val="25000"/>
                  </a:schemeClr>
                </a:solidFill>
                <a:latin typeface="Trebuchet MS"/>
              </a:rPr>
              <a:t>Четвертый уровень</a:t>
            </a:r>
            <a:endParaRPr b="0" lang="ru-RU" sz="1600" spc="-1" strike="noStrike">
              <a:solidFill>
                <a:schemeClr val="dk1">
                  <a:lumMod val="75000"/>
                  <a:lumOff val="25000"/>
                </a:schemeClr>
              </a:solidFill>
              <a:latin typeface="Trebuchet MS"/>
            </a:endParaRPr>
          </a:p>
          <a:p>
            <a:pPr lvl="4" marL="1389960" indent="-182880" defTabSz="914400">
              <a:lnSpc>
                <a:spcPct val="100000"/>
              </a:lnSpc>
              <a:spcBef>
                <a:spcPts val="320"/>
              </a:spcBef>
              <a:spcAft>
                <a:spcPts val="300"/>
              </a:spcAft>
              <a:buClr>
                <a:srgbClr val="e46c0a"/>
              </a:buClr>
              <a:buSzPct val="130000"/>
              <a:buFont typeface="Georgia"/>
              <a:buChar char="*"/>
            </a:pPr>
            <a:r>
              <a:rPr b="0" lang="ru-RU" sz="1600" spc="-1" strike="noStrike">
                <a:solidFill>
                  <a:schemeClr val="dk1">
                    <a:lumMod val="75000"/>
                    <a:lumOff val="25000"/>
                  </a:schemeClr>
                </a:solidFill>
                <a:latin typeface="Trebuchet MS"/>
              </a:rPr>
              <a:t>Пятый уровень</a:t>
            </a:r>
            <a:endParaRPr b="0" lang="ru-RU" sz="1600" spc="-1" strike="noStrike">
              <a:solidFill>
                <a:schemeClr val="dk1">
                  <a:lumMod val="75000"/>
                  <a:lumOff val="25000"/>
                </a:schemeClr>
              </a:solidFill>
              <a:latin typeface="Trebuchet MS"/>
            </a:endParaRPr>
          </a:p>
        </p:txBody>
      </p:sp>
      <p:sp>
        <p:nvSpPr>
          <p:cNvPr id="78" name="PlaceHolder 5"/>
          <p:cNvSpPr>
            <a:spLocks noGrp="1"/>
          </p:cNvSpPr>
          <p:nvPr>
            <p:ph type="dt" idx="19"/>
          </p:nvPr>
        </p:nvSpPr>
        <p:spPr>
          <a:xfrm>
            <a:off x="6172200" y="6172200"/>
            <a:ext cx="251424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defRPr b="1" lang="ru-RU" sz="1100" spc="-1" strike="noStrike">
                <a:solidFill>
                  <a:schemeClr val="dk1">
                    <a:lumMod val="50000"/>
                    <a:lumOff val="50000"/>
                  </a:schemeClr>
                </a:solidFill>
                <a:latin typeface="Trebuchet MS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r>
              <a:rPr b="1" lang="ru-RU" sz="1100" spc="-1" strike="noStrike">
                <a:solidFill>
                  <a:schemeClr val="dk1">
                    <a:lumMod val="50000"/>
                    <a:lumOff val="50000"/>
                  </a:schemeClr>
                </a:solidFill>
                <a:latin typeface="Trebuchet MS"/>
              </a:rPr>
              <a:t>&lt;дата/время&gt;</a:t>
            </a:r>
            <a:endParaRPr b="0" lang="ru-RU" sz="11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79" name="PlaceHolder 6"/>
          <p:cNvSpPr>
            <a:spLocks noGrp="1"/>
          </p:cNvSpPr>
          <p:nvPr>
            <p:ph type="ftr" idx="20"/>
          </p:nvPr>
        </p:nvSpPr>
        <p:spPr>
          <a:xfrm>
            <a:off x="457200" y="6172200"/>
            <a:ext cx="335232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>
              <a:buNone/>
              <a:defRPr b="0" lang="ru-RU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buNone/>
            </a:pPr>
            <a:r>
              <a:rPr b="0" lang="ru-RU" sz="1400" spc="-1" strike="noStrike">
                <a:solidFill>
                  <a:srgbClr val="000000"/>
                </a:solidFill>
                <a:latin typeface="Times New Roman"/>
              </a:rPr>
              <a:t>&lt;нижний колонтитул&gt;</a:t>
            </a:r>
            <a:endParaRPr b="0" lang="ru-RU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80" name="PlaceHolder 7"/>
          <p:cNvSpPr>
            <a:spLocks noGrp="1"/>
          </p:cNvSpPr>
          <p:nvPr>
            <p:ph type="sldNum" idx="21"/>
          </p:nvPr>
        </p:nvSpPr>
        <p:spPr>
          <a:xfrm>
            <a:off x="3809880" y="6172200"/>
            <a:ext cx="182844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 defTabSz="914400">
              <a:lnSpc>
                <a:spcPct val="100000"/>
              </a:lnSpc>
              <a:buNone/>
              <a:defRPr b="1" lang="ru-RU" sz="1200" spc="-1" strike="noStrike">
                <a:solidFill>
                  <a:schemeClr val="dk1">
                    <a:lumMod val="50000"/>
                    <a:lumOff val="50000"/>
                  </a:schemeClr>
                </a:solidFill>
                <a:latin typeface="Trebuchet MS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</a:pPr>
            <a:fld id="{4D78CA66-0728-45D3-B7BC-AD25F4D87B4E}" type="slidenum">
              <a:rPr b="1" lang="ru-RU" sz="1200" spc="-1" strike="noStrike">
                <a:solidFill>
                  <a:schemeClr val="dk1">
                    <a:lumMod val="50000"/>
                    <a:lumOff val="50000"/>
                  </a:schemeClr>
                </a:solidFill>
                <a:latin typeface="Trebuchet MS"/>
              </a:rPr>
              <a:t>&lt;номер&gt;</a:t>
            </a:fld>
            <a:endParaRPr b="0" lang="ru-RU" sz="12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81" name="PlaceHolder 8"/>
          <p:cNvSpPr>
            <a:spLocks noGrp="1"/>
          </p:cNvSpPr>
          <p:nvPr>
            <p:ph type="title"/>
          </p:nvPr>
        </p:nvSpPr>
        <p:spPr>
          <a:xfrm>
            <a:off x="1793160" y="4372200"/>
            <a:ext cx="6512040" cy="11426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marL="320040" indent="-320040" algn="r" defTabSz="914400">
              <a:lnSpc>
                <a:spcPct val="100000"/>
              </a:lnSpc>
              <a:buClr>
                <a:srgbClr val="e46c0a"/>
              </a:buClr>
              <a:buSzPct val="128000"/>
              <a:buFont typeface="Georgia"/>
              <a:buChar char="*"/>
            </a:pPr>
            <a:r>
              <a:rPr b="1" lang="ru-RU" sz="4600" spc="-1" strike="noStrike">
                <a:solidFill>
                  <a:srgbClr val="000000"/>
                </a:solidFill>
                <a:latin typeface="Trebuchet MS"/>
              </a:rPr>
              <a:t>Образец заголовка</a:t>
            </a:r>
            <a:endParaRPr b="0" lang="ru-RU" sz="4600" spc="-1" strike="noStrike">
              <a:solidFill>
                <a:schemeClr val="dk1"/>
              </a:solidFill>
              <a:latin typeface="Trebuchet MS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1" r:id="rId2"/>
  </p:sldLayoutIdLst>
</p:sldMaster>
</file>

<file path=ppt/slideMasters/slideMaster8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gradFill rotWithShape="0">
          <a:gsLst>
            <a:gs pos="0">
              <a:srgbClr val="e7e3d3"/>
            </a:gs>
            <a:gs pos="60000">
              <a:srgbClr val="ffffff"/>
            </a:gs>
            <a:gs pos="100000">
              <a:srgbClr val="d4cc9e"/>
            </a:gs>
          </a:gsLst>
          <a:path path="circle">
            <a:fillToRect l="50000" t="25000" r="50000" b="75000"/>
          </a:path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Rectangle 6"/>
          <p:cNvSpPr/>
          <p:nvPr/>
        </p:nvSpPr>
        <p:spPr>
          <a:xfrm>
            <a:off x="0" y="5105520"/>
            <a:ext cx="9143640" cy="1752120"/>
          </a:xfrm>
          <a:prstGeom prst="rect">
            <a:avLst/>
          </a:prstGeom>
          <a:gradFill rotWithShape="0">
            <a:gsLst>
              <a:gs pos="0">
                <a:srgbClr val="ffffff">
                  <a:alpha val="91000"/>
                </a:srgbClr>
              </a:gs>
              <a:gs pos="37000">
                <a:srgbClr val="ffffff">
                  <a:alpha val="76000"/>
                </a:srgbClr>
              </a:gs>
              <a:gs pos="100000">
                <a:srgbClr val="eeece1">
                  <a:alpha val="79000"/>
                </a:srgb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en-US" sz="1800" spc="-1" strike="noStrike">
              <a:solidFill>
                <a:schemeClr val="lt1"/>
              </a:solidFill>
              <a:latin typeface="Trebuchet MS"/>
            </a:endParaRPr>
          </a:p>
        </p:txBody>
      </p:sp>
      <p:sp>
        <p:nvSpPr>
          <p:cNvPr id="83" name="Rectangle 7"/>
          <p:cNvSpPr/>
          <p:nvPr/>
        </p:nvSpPr>
        <p:spPr>
          <a:xfrm>
            <a:off x="0" y="0"/>
            <a:ext cx="9143640" cy="5105160"/>
          </a:xfrm>
          <a:prstGeom prst="rect">
            <a:avLst/>
          </a:prstGeom>
          <a:gradFill rotWithShape="0">
            <a:gsLst>
              <a:gs pos="0">
                <a:srgbClr val="ffffff">
                  <a:alpha val="89000"/>
                </a:srgbClr>
              </a:gs>
              <a:gs pos="48000">
                <a:srgbClr val="ffffff">
                  <a:alpha val="62000"/>
                </a:srgbClr>
              </a:gs>
              <a:gs pos="100000">
                <a:srgbClr val="eeece1">
                  <a:alpha val="79000"/>
                </a:srgb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en-US" sz="1800" spc="-1" strike="noStrike">
              <a:solidFill>
                <a:schemeClr val="lt1"/>
              </a:solidFill>
              <a:latin typeface="Trebuchet MS"/>
            </a:endParaRPr>
          </a:p>
        </p:txBody>
      </p:sp>
      <p:sp>
        <p:nvSpPr>
          <p:cNvPr id="84" name="Rectangle 8"/>
          <p:cNvSpPr/>
          <p:nvPr/>
        </p:nvSpPr>
        <p:spPr>
          <a:xfrm>
            <a:off x="0" y="3768480"/>
            <a:ext cx="9143640" cy="2285640"/>
          </a:xfrm>
          <a:prstGeom prst="rect">
            <a:avLst/>
          </a:prstGeom>
          <a:gradFill rotWithShape="0">
            <a:gsLst>
              <a:gs pos="0">
                <a:srgbClr val="ffffff">
                  <a:alpha val="0"/>
                </a:srgbClr>
              </a:gs>
              <a:gs pos="29000">
                <a:srgbClr val="ffffff">
                  <a:alpha val="30000"/>
                </a:srgbClr>
              </a:gs>
              <a:gs pos="45000">
                <a:srgbClr val="eeece1">
                  <a:alpha val="40000"/>
                </a:srgbClr>
              </a:gs>
              <a:gs pos="55000">
                <a:srgbClr val="ffffff">
                  <a:alpha val="26000"/>
                </a:srgbClr>
              </a:gs>
              <a:gs pos="65000">
                <a:srgbClr val="eeece1">
                  <a:alpha val="60000"/>
                </a:srgbClr>
              </a:gs>
              <a:gs pos="100000">
                <a:srgbClr val="ffffff">
                  <a:alpha val="0"/>
                </a:srgbClr>
              </a:gs>
            </a:gsLst>
            <a:lin ang="54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en-US" sz="1800" spc="-1" strike="noStrike">
              <a:solidFill>
                <a:schemeClr val="lt1"/>
              </a:solidFill>
              <a:latin typeface="Trebuchet MS"/>
            </a:endParaRPr>
          </a:p>
        </p:txBody>
      </p:sp>
      <p:sp>
        <p:nvSpPr>
          <p:cNvPr id="85" name="Oval 9"/>
          <p:cNvSpPr/>
          <p:nvPr/>
        </p:nvSpPr>
        <p:spPr>
          <a:xfrm>
            <a:off x="0" y="1600200"/>
            <a:ext cx="9143640" cy="5105160"/>
          </a:xfrm>
          <a:prstGeom prst="ellipse">
            <a:avLst/>
          </a:prstGeom>
          <a:gradFill rotWithShape="0">
            <a:gsLst>
              <a:gs pos="0">
                <a:srgbClr val="ffffff"/>
              </a:gs>
              <a:gs pos="56000">
                <a:srgbClr val="ffffff">
                  <a:alpha val="0"/>
                </a:srgb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en-US" sz="1800" spc="-1" strike="noStrike">
              <a:solidFill>
                <a:schemeClr val="lt1"/>
              </a:solidFill>
              <a:latin typeface="Trebuchet MS"/>
            </a:endParaRPr>
          </a:p>
        </p:txBody>
      </p:sp>
      <p:sp>
        <p:nvSpPr>
          <p:cNvPr id="86" name="PlaceHolder 1"/>
          <p:cNvSpPr>
            <a:spLocks noGrp="1"/>
          </p:cNvSpPr>
          <p:nvPr>
            <p:ph type="title"/>
          </p:nvPr>
        </p:nvSpPr>
        <p:spPr>
          <a:xfrm>
            <a:off x="1793160" y="4372200"/>
            <a:ext cx="6512040" cy="11426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marL="320040" indent="-320040" algn="r" defTabSz="914400">
              <a:lnSpc>
                <a:spcPct val="100000"/>
              </a:lnSpc>
              <a:buClr>
                <a:srgbClr val="e46c0a"/>
              </a:buClr>
              <a:buSzPct val="128000"/>
              <a:buFont typeface="Georgia"/>
              <a:buChar char="*"/>
            </a:pPr>
            <a:r>
              <a:rPr b="1" lang="ru-RU" sz="4600" spc="-1" strike="noStrike">
                <a:solidFill>
                  <a:srgbClr val="000000"/>
                </a:solidFill>
                <a:latin typeface="Trebuchet MS"/>
              </a:rPr>
              <a:t>Образец заголовка</a:t>
            </a:r>
            <a:endParaRPr b="0" lang="ru-RU" sz="4600" spc="-1" strike="noStrike">
              <a:solidFill>
                <a:schemeClr val="dk1"/>
              </a:solidFill>
              <a:latin typeface="Trebuchet MS"/>
            </a:endParaRPr>
          </a:p>
        </p:txBody>
      </p:sp>
      <p:sp>
        <p:nvSpPr>
          <p:cNvPr id="87" name="PlaceHolder 2"/>
          <p:cNvSpPr>
            <a:spLocks noGrp="1"/>
          </p:cNvSpPr>
          <p:nvPr>
            <p:ph type="dt" idx="22"/>
          </p:nvPr>
        </p:nvSpPr>
        <p:spPr>
          <a:xfrm>
            <a:off x="6172200" y="6172200"/>
            <a:ext cx="251424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defRPr b="1" lang="ru-RU" sz="1100" spc="-1" strike="noStrike">
                <a:solidFill>
                  <a:schemeClr val="dk1">
                    <a:lumMod val="50000"/>
                    <a:lumOff val="50000"/>
                  </a:schemeClr>
                </a:solidFill>
                <a:latin typeface="Trebuchet MS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r>
              <a:rPr b="1" lang="ru-RU" sz="1100" spc="-1" strike="noStrike">
                <a:solidFill>
                  <a:schemeClr val="dk1">
                    <a:lumMod val="50000"/>
                    <a:lumOff val="50000"/>
                  </a:schemeClr>
                </a:solidFill>
                <a:latin typeface="Trebuchet MS"/>
              </a:rPr>
              <a:t>&lt;дата/время&gt;</a:t>
            </a:r>
            <a:endParaRPr b="0" lang="ru-RU" sz="11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88" name="PlaceHolder 3"/>
          <p:cNvSpPr>
            <a:spLocks noGrp="1"/>
          </p:cNvSpPr>
          <p:nvPr>
            <p:ph type="ftr" idx="23"/>
          </p:nvPr>
        </p:nvSpPr>
        <p:spPr>
          <a:xfrm>
            <a:off x="457200" y="6172200"/>
            <a:ext cx="335232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>
              <a:buNone/>
              <a:defRPr b="0" lang="ru-RU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buNone/>
            </a:pPr>
            <a:r>
              <a:rPr b="0" lang="ru-RU" sz="1400" spc="-1" strike="noStrike">
                <a:solidFill>
                  <a:srgbClr val="000000"/>
                </a:solidFill>
                <a:latin typeface="Times New Roman"/>
              </a:rPr>
              <a:t>&lt;нижний колонтитул&gt;</a:t>
            </a:r>
            <a:endParaRPr b="0" lang="ru-RU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89" name="PlaceHolder 4"/>
          <p:cNvSpPr>
            <a:spLocks noGrp="1"/>
          </p:cNvSpPr>
          <p:nvPr>
            <p:ph type="sldNum" idx="24"/>
          </p:nvPr>
        </p:nvSpPr>
        <p:spPr>
          <a:xfrm>
            <a:off x="3809880" y="6172200"/>
            <a:ext cx="182844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 defTabSz="914400">
              <a:lnSpc>
                <a:spcPct val="100000"/>
              </a:lnSpc>
              <a:buNone/>
              <a:defRPr b="1" lang="ru-RU" sz="1200" spc="-1" strike="noStrike">
                <a:solidFill>
                  <a:schemeClr val="dk1">
                    <a:lumMod val="50000"/>
                    <a:lumOff val="50000"/>
                  </a:schemeClr>
                </a:solidFill>
                <a:latin typeface="Trebuchet MS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</a:pPr>
            <a:fld id="{3253C383-8AE5-4395-BA4F-E7B7574FAC17}" type="slidenum">
              <a:rPr b="1" lang="ru-RU" sz="1200" spc="-1" strike="noStrike">
                <a:solidFill>
                  <a:schemeClr val="dk1">
                    <a:lumMod val="50000"/>
                    <a:lumOff val="50000"/>
                  </a:schemeClr>
                </a:solidFill>
                <a:latin typeface="Trebuchet MS"/>
              </a:rPr>
              <a:t>&lt;номер&gt;</a:t>
            </a:fld>
            <a:endParaRPr b="0" lang="ru-RU" sz="12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3" r:id="rId2"/>
  </p:sldLayoutIdLst>
</p:sldMaster>
</file>

<file path=ppt/slideMasters/slideMaster9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gradFill rotWithShape="0">
          <a:gsLst>
            <a:gs pos="0">
              <a:srgbClr val="e7e3d3"/>
            </a:gs>
            <a:gs pos="60000">
              <a:srgbClr val="ffffff"/>
            </a:gs>
            <a:gs pos="100000">
              <a:srgbClr val="d4cc9e"/>
            </a:gs>
          </a:gsLst>
          <a:path path="circle">
            <a:fillToRect l="50000" t="25000" r="50000" b="75000"/>
          </a:path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Rectangle 6"/>
          <p:cNvSpPr/>
          <p:nvPr/>
        </p:nvSpPr>
        <p:spPr>
          <a:xfrm>
            <a:off x="0" y="5105520"/>
            <a:ext cx="9143640" cy="1752120"/>
          </a:xfrm>
          <a:prstGeom prst="rect">
            <a:avLst/>
          </a:prstGeom>
          <a:gradFill rotWithShape="0">
            <a:gsLst>
              <a:gs pos="0">
                <a:srgbClr val="ffffff">
                  <a:alpha val="91000"/>
                </a:srgbClr>
              </a:gs>
              <a:gs pos="37000">
                <a:srgbClr val="ffffff">
                  <a:alpha val="76000"/>
                </a:srgbClr>
              </a:gs>
              <a:gs pos="100000">
                <a:srgbClr val="eeece1">
                  <a:alpha val="79000"/>
                </a:srgb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en-US" sz="1800" spc="-1" strike="noStrike">
              <a:solidFill>
                <a:schemeClr val="lt1"/>
              </a:solidFill>
              <a:latin typeface="Trebuchet MS"/>
            </a:endParaRPr>
          </a:p>
        </p:txBody>
      </p:sp>
      <p:sp>
        <p:nvSpPr>
          <p:cNvPr id="92" name="Rectangle 7"/>
          <p:cNvSpPr/>
          <p:nvPr/>
        </p:nvSpPr>
        <p:spPr>
          <a:xfrm>
            <a:off x="0" y="0"/>
            <a:ext cx="9143640" cy="5105160"/>
          </a:xfrm>
          <a:prstGeom prst="rect">
            <a:avLst/>
          </a:prstGeom>
          <a:gradFill rotWithShape="0">
            <a:gsLst>
              <a:gs pos="0">
                <a:srgbClr val="ffffff">
                  <a:alpha val="89000"/>
                </a:srgbClr>
              </a:gs>
              <a:gs pos="48000">
                <a:srgbClr val="ffffff">
                  <a:alpha val="62000"/>
                </a:srgbClr>
              </a:gs>
              <a:gs pos="100000">
                <a:srgbClr val="eeece1">
                  <a:alpha val="79000"/>
                </a:srgb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en-US" sz="1800" spc="-1" strike="noStrike">
              <a:solidFill>
                <a:schemeClr val="lt1"/>
              </a:solidFill>
              <a:latin typeface="Trebuchet MS"/>
            </a:endParaRPr>
          </a:p>
        </p:txBody>
      </p:sp>
      <p:sp>
        <p:nvSpPr>
          <p:cNvPr id="93" name="Rectangle 8"/>
          <p:cNvSpPr/>
          <p:nvPr/>
        </p:nvSpPr>
        <p:spPr>
          <a:xfrm>
            <a:off x="0" y="3768480"/>
            <a:ext cx="9143640" cy="2285640"/>
          </a:xfrm>
          <a:prstGeom prst="rect">
            <a:avLst/>
          </a:prstGeom>
          <a:gradFill rotWithShape="0">
            <a:gsLst>
              <a:gs pos="0">
                <a:srgbClr val="ffffff">
                  <a:alpha val="0"/>
                </a:srgbClr>
              </a:gs>
              <a:gs pos="29000">
                <a:srgbClr val="ffffff">
                  <a:alpha val="30000"/>
                </a:srgbClr>
              </a:gs>
              <a:gs pos="45000">
                <a:srgbClr val="eeece1">
                  <a:alpha val="40000"/>
                </a:srgbClr>
              </a:gs>
              <a:gs pos="55000">
                <a:srgbClr val="ffffff">
                  <a:alpha val="26000"/>
                </a:srgbClr>
              </a:gs>
              <a:gs pos="65000">
                <a:srgbClr val="eeece1">
                  <a:alpha val="60000"/>
                </a:srgbClr>
              </a:gs>
              <a:gs pos="100000">
                <a:srgbClr val="ffffff">
                  <a:alpha val="0"/>
                </a:srgbClr>
              </a:gs>
            </a:gsLst>
            <a:lin ang="54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en-US" sz="1800" spc="-1" strike="noStrike">
              <a:solidFill>
                <a:schemeClr val="lt1"/>
              </a:solidFill>
              <a:latin typeface="Trebuchet MS"/>
            </a:endParaRPr>
          </a:p>
        </p:txBody>
      </p:sp>
      <p:sp>
        <p:nvSpPr>
          <p:cNvPr id="94" name="Oval 9"/>
          <p:cNvSpPr/>
          <p:nvPr/>
        </p:nvSpPr>
        <p:spPr>
          <a:xfrm>
            <a:off x="0" y="1600200"/>
            <a:ext cx="9143640" cy="5105160"/>
          </a:xfrm>
          <a:prstGeom prst="ellipse">
            <a:avLst/>
          </a:prstGeom>
          <a:gradFill rotWithShape="0">
            <a:gsLst>
              <a:gs pos="0">
                <a:srgbClr val="ffffff"/>
              </a:gs>
              <a:gs pos="56000">
                <a:srgbClr val="ffffff">
                  <a:alpha val="0"/>
                </a:srgb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en-US" sz="1800" spc="-1" strike="noStrike">
              <a:solidFill>
                <a:schemeClr val="lt1"/>
              </a:solidFill>
              <a:latin typeface="Trebuchet MS"/>
            </a:endParaRPr>
          </a:p>
        </p:txBody>
      </p:sp>
      <p:sp>
        <p:nvSpPr>
          <p:cNvPr id="95" name="PlaceHolder 1"/>
          <p:cNvSpPr>
            <a:spLocks noGrp="1"/>
          </p:cNvSpPr>
          <p:nvPr>
            <p:ph type="dt" idx="25"/>
          </p:nvPr>
        </p:nvSpPr>
        <p:spPr>
          <a:xfrm>
            <a:off x="6172200" y="6172200"/>
            <a:ext cx="251424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defRPr b="1" lang="ru-RU" sz="1100" spc="-1" strike="noStrike">
                <a:solidFill>
                  <a:schemeClr val="dk1">
                    <a:lumMod val="50000"/>
                    <a:lumOff val="50000"/>
                  </a:schemeClr>
                </a:solidFill>
                <a:latin typeface="Trebuchet MS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r>
              <a:rPr b="1" lang="ru-RU" sz="1100" spc="-1" strike="noStrike">
                <a:solidFill>
                  <a:schemeClr val="dk1">
                    <a:lumMod val="50000"/>
                    <a:lumOff val="50000"/>
                  </a:schemeClr>
                </a:solidFill>
                <a:latin typeface="Trebuchet MS"/>
              </a:rPr>
              <a:t>&lt;дата/время&gt;</a:t>
            </a:r>
            <a:endParaRPr b="0" lang="ru-RU" sz="11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96" name="PlaceHolder 2"/>
          <p:cNvSpPr>
            <a:spLocks noGrp="1"/>
          </p:cNvSpPr>
          <p:nvPr>
            <p:ph type="ftr" idx="26"/>
          </p:nvPr>
        </p:nvSpPr>
        <p:spPr>
          <a:xfrm>
            <a:off x="457200" y="6172200"/>
            <a:ext cx="335232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>
              <a:buNone/>
              <a:defRPr b="0" lang="ru-RU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buNone/>
            </a:pPr>
            <a:r>
              <a:rPr b="0" lang="ru-RU" sz="1400" spc="-1" strike="noStrike">
                <a:solidFill>
                  <a:srgbClr val="000000"/>
                </a:solidFill>
                <a:latin typeface="Times New Roman"/>
              </a:rPr>
              <a:t>&lt;нижний колонтитул&gt;</a:t>
            </a:r>
            <a:endParaRPr b="0" lang="ru-RU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97" name="PlaceHolder 3"/>
          <p:cNvSpPr>
            <a:spLocks noGrp="1"/>
          </p:cNvSpPr>
          <p:nvPr>
            <p:ph type="sldNum" idx="27"/>
          </p:nvPr>
        </p:nvSpPr>
        <p:spPr>
          <a:xfrm>
            <a:off x="3809880" y="6172200"/>
            <a:ext cx="182844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 defTabSz="914400">
              <a:lnSpc>
                <a:spcPct val="100000"/>
              </a:lnSpc>
              <a:buNone/>
              <a:defRPr b="1" lang="ru-RU" sz="1200" spc="-1" strike="noStrike">
                <a:solidFill>
                  <a:schemeClr val="dk1">
                    <a:lumMod val="50000"/>
                    <a:lumOff val="50000"/>
                  </a:schemeClr>
                </a:solidFill>
                <a:latin typeface="Trebuchet MS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</a:pPr>
            <a:fld id="{10B41CF5-8B2B-4999-BAB8-BEC0AB3CDA6E}" type="slidenum">
              <a:rPr b="1" lang="ru-RU" sz="1200" spc="-1" strike="noStrike">
                <a:solidFill>
                  <a:schemeClr val="dk1">
                    <a:lumMod val="50000"/>
                    <a:lumOff val="50000"/>
                  </a:schemeClr>
                </a:solidFill>
                <a:latin typeface="Trebuchet MS"/>
              </a:rPr>
              <a:t>&lt;номер&gt;</a:t>
            </a:fld>
            <a:endParaRPr b="0" lang="ru-RU" sz="12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5" r:id="rId2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hyperlink" Target="mailto:tswr2013@yandex.ru" TargetMode="External"/><Relationship Id="rId2" Type="http://schemas.openxmlformats.org/officeDocument/2006/relationships/hyperlink" Target="mailto:tswr2013@yandex.ru" TargetMode="External"/><Relationship Id="rId3" Type="http://schemas.openxmlformats.org/officeDocument/2006/relationships/hyperlink" Target="mailto:tswr2013@yandex.ru" TargetMode="External"/><Relationship Id="rId4" Type="http://schemas.openxmlformats.org/officeDocument/2006/relationships/hyperlink" Target="mailto:tswr2013@yandex.ru" TargetMode="External"/><Relationship Id="rId5" Type="http://schemas.openxmlformats.org/officeDocument/2006/relationships/hyperlink" Target="mailto:tswr2013@yandex.ru" TargetMode="External"/><Relationship Id="rId6" Type="http://schemas.openxmlformats.org/officeDocument/2006/relationships/hyperlink" Target="mailto:mbudotsvr2015@mail.ru" TargetMode="External"/><Relationship Id="rId7" Type="http://schemas.openxmlformats.org/officeDocument/2006/relationships/hyperlink" Target="mailto:mbudotsvr2015@mail.ru" TargetMode="External"/><Relationship Id="rId8" Type="http://schemas.openxmlformats.org/officeDocument/2006/relationships/hyperlink" Target="mailto:mbudotsvr2015@mail.ru" TargetMode="External"/><Relationship Id="rId9" Type="http://schemas.openxmlformats.org/officeDocument/2006/relationships/hyperlink" Target="mailto:mbudotsvr2015@mail.ru" TargetMode="External"/><Relationship Id="rId10" Type="http://schemas.openxmlformats.org/officeDocument/2006/relationships/hyperlink" Target="mailto:mbudotsvr2015@mail.ru" TargetMode="External"/><Relationship Id="rId11" Type="http://schemas.openxmlformats.org/officeDocument/2006/relationships/slideLayout" Target="../slideLayouts/slideLayout4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Прямоугольник с двумя скругленными противолежащими углами 15"/>
          <p:cNvSpPr/>
          <p:nvPr/>
        </p:nvSpPr>
        <p:spPr>
          <a:xfrm>
            <a:off x="357120" y="1643040"/>
            <a:ext cx="2071440" cy="571320"/>
          </a:xfrm>
          <a:prstGeom prst="round2DiagRect">
            <a:avLst>
              <a:gd name="adj1" fmla="val 16667"/>
              <a:gd name="adj2" fmla="val 0"/>
            </a:avLst>
          </a:prstGeom>
          <a:gradFill rotWithShape="0">
            <a:gsLst>
              <a:gs pos="0">
                <a:srgbClr val="d0670f"/>
              </a:gs>
              <a:gs pos="60000">
                <a:srgbClr val="ff9136"/>
              </a:gs>
              <a:gs pos="100000">
                <a:srgbClr val="ffa670"/>
              </a:gs>
            </a:gsLst>
            <a:lin ang="16200000"/>
          </a:gradFill>
          <a:ln w="0">
            <a:noFill/>
          </a:ln>
          <a:effectLst>
            <a:outerShdw blurRad="65520" dir="5400000" dist="38160" rotWithShape="0">
              <a:srgbClr val="000000">
                <a:alpha val="40000"/>
              </a:srgbClr>
            </a:outerShdw>
          </a:effectLst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r>
              <a:rPr b="1" lang="ru-RU" sz="1400" spc="-1" strike="noStrike">
                <a:solidFill>
                  <a:schemeClr val="dk1"/>
                </a:solidFill>
                <a:latin typeface="Trebuchet MS"/>
              </a:rPr>
              <a:t>Отдел  по художественному направлению</a:t>
            </a:r>
            <a:endParaRPr b="0" lang="ru-RU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3" name="Прямоугольник с двумя скругленными противолежащими углами 18"/>
          <p:cNvSpPr/>
          <p:nvPr/>
        </p:nvSpPr>
        <p:spPr>
          <a:xfrm>
            <a:off x="6072120" y="1643040"/>
            <a:ext cx="2928600" cy="642600"/>
          </a:xfrm>
          <a:prstGeom prst="round2DiagRect">
            <a:avLst>
              <a:gd name="adj1" fmla="val 16667"/>
              <a:gd name="adj2" fmla="val 0"/>
            </a:avLst>
          </a:prstGeom>
          <a:gradFill rotWithShape="0">
            <a:gsLst>
              <a:gs pos="0">
                <a:srgbClr val="d0670f"/>
              </a:gs>
              <a:gs pos="60000">
                <a:srgbClr val="ff9136"/>
              </a:gs>
              <a:gs pos="100000">
                <a:srgbClr val="ffa670"/>
              </a:gs>
            </a:gsLst>
            <a:lin ang="16200000"/>
          </a:gradFill>
          <a:ln w="0">
            <a:noFill/>
          </a:ln>
          <a:effectLst>
            <a:outerShdw blurRad="65520" dir="5400000" dist="38160" rotWithShape="0">
              <a:srgbClr val="000000">
                <a:alpha val="40000"/>
              </a:srgbClr>
            </a:outerShdw>
          </a:effectLst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r>
              <a:rPr b="1" lang="ru-RU" sz="1400" spc="-1" strike="noStrike">
                <a:solidFill>
                  <a:schemeClr val="dk1"/>
                </a:solidFill>
                <a:latin typeface="Trebuchet MS"/>
              </a:rPr>
              <a:t>Отдел социально-гуманитарного направления</a:t>
            </a:r>
            <a:endParaRPr b="0" lang="ru-RU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4" name="Прямоугольник с двумя скругленными противолежащими углами 20"/>
          <p:cNvSpPr/>
          <p:nvPr/>
        </p:nvSpPr>
        <p:spPr>
          <a:xfrm>
            <a:off x="3071880" y="857160"/>
            <a:ext cx="2592000" cy="503640"/>
          </a:xfrm>
          <a:prstGeom prst="round2DiagRect">
            <a:avLst>
              <a:gd name="adj1" fmla="val 29625"/>
              <a:gd name="adj2" fmla="val 0"/>
            </a:avLst>
          </a:prstGeom>
          <a:gradFill rotWithShape="0">
            <a:gsLst>
              <a:gs pos="0">
                <a:srgbClr val="d0670f"/>
              </a:gs>
              <a:gs pos="60000">
                <a:srgbClr val="ff9136"/>
              </a:gs>
              <a:gs pos="100000">
                <a:srgbClr val="ffa670"/>
              </a:gs>
            </a:gsLst>
            <a:lin ang="16200000"/>
          </a:gradFill>
          <a:ln w="0">
            <a:noFill/>
          </a:ln>
          <a:effectLst>
            <a:outerShdw blurRad="65520" dir="5400000" dist="38160" rotWithShape="0">
              <a:srgbClr val="000000">
                <a:alpha val="40000"/>
              </a:srgbClr>
            </a:outerShdw>
          </a:effectLst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r>
              <a:rPr b="0" lang="ru-RU" sz="2200" spc="-1" strike="noStrike">
                <a:solidFill>
                  <a:schemeClr val="dk1"/>
                </a:solidFill>
                <a:latin typeface="Trebuchet MS"/>
              </a:rPr>
              <a:t>Директор</a:t>
            </a:r>
            <a:endParaRPr b="0" lang="ru-RU" sz="2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5" name="Прямоугольник с двумя скругленными противолежащими углами 29"/>
          <p:cNvSpPr/>
          <p:nvPr/>
        </p:nvSpPr>
        <p:spPr>
          <a:xfrm>
            <a:off x="1357200" y="3643200"/>
            <a:ext cx="1495440" cy="489600"/>
          </a:xfrm>
          <a:prstGeom prst="round2DiagRect">
            <a:avLst>
              <a:gd name="adj1" fmla="val 16667"/>
              <a:gd name="adj2" fmla="val 0"/>
            </a:avLst>
          </a:prstGeom>
          <a:gradFill rotWithShape="0">
            <a:gsLst>
              <a:gs pos="0">
                <a:srgbClr val="d0670f"/>
              </a:gs>
              <a:gs pos="60000">
                <a:srgbClr val="ff9136"/>
              </a:gs>
              <a:gs pos="100000">
                <a:srgbClr val="ffa670"/>
              </a:gs>
            </a:gsLst>
            <a:lin ang="16200000"/>
          </a:gradFill>
          <a:ln w="0">
            <a:noFill/>
          </a:ln>
          <a:effectLst>
            <a:outerShdw blurRad="65520" dir="5400000" dist="38160" rotWithShape="0">
              <a:srgbClr val="000000">
                <a:alpha val="40000"/>
              </a:srgbClr>
            </a:outerShdw>
          </a:effectLst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r>
              <a:rPr b="0" lang="ru-RU" sz="1600" spc="-1" strike="noStrike">
                <a:solidFill>
                  <a:schemeClr val="dk1"/>
                </a:solidFill>
                <a:latin typeface="Trebuchet MS"/>
              </a:rPr>
              <a:t>Методисты</a:t>
            </a:r>
            <a:endParaRPr b="0" lang="ru-RU" sz="1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6" name="Прямоугольник с двумя скругленными противолежащими углами 34"/>
          <p:cNvSpPr/>
          <p:nvPr/>
        </p:nvSpPr>
        <p:spPr>
          <a:xfrm>
            <a:off x="3286080" y="3714840"/>
            <a:ext cx="2857320" cy="482400"/>
          </a:xfrm>
          <a:prstGeom prst="round2DiagRect">
            <a:avLst>
              <a:gd name="adj1" fmla="val 16667"/>
              <a:gd name="adj2" fmla="val 0"/>
            </a:avLst>
          </a:prstGeom>
          <a:gradFill rotWithShape="0">
            <a:gsLst>
              <a:gs pos="0">
                <a:srgbClr val="d0670f"/>
              </a:gs>
              <a:gs pos="60000">
                <a:srgbClr val="ff9136"/>
              </a:gs>
              <a:gs pos="100000">
                <a:srgbClr val="ffa670"/>
              </a:gs>
            </a:gsLst>
            <a:lin ang="16200000"/>
          </a:gradFill>
          <a:ln w="0">
            <a:noFill/>
          </a:ln>
          <a:effectLst>
            <a:outerShdw blurRad="65520" dir="5400000" dist="38160" rotWithShape="0">
              <a:srgbClr val="000000">
                <a:alpha val="40000"/>
              </a:srgbClr>
            </a:outerShdw>
          </a:effectLst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r>
              <a:rPr b="0" lang="ru-RU" sz="1600" spc="-1" strike="noStrike">
                <a:solidFill>
                  <a:schemeClr val="dk1"/>
                </a:solidFill>
                <a:latin typeface="Trebuchet MS"/>
              </a:rPr>
              <a:t>Методист по </a:t>
            </a:r>
            <a:endParaRPr b="0" lang="ru-RU" sz="1600" spc="-1" strike="noStrike">
              <a:solidFill>
                <a:srgbClr val="000000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0" lang="ru-RU" sz="1600" spc="-1" strike="noStrike">
                <a:solidFill>
                  <a:schemeClr val="dk1"/>
                </a:solidFill>
                <a:latin typeface="Trebuchet MS"/>
              </a:rPr>
              <a:t>электронному образованию</a:t>
            </a:r>
            <a:endParaRPr b="0" lang="ru-RU" sz="1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7" name="Прямоугольник с двумя скругленными противолежащими углами 36"/>
          <p:cNvSpPr/>
          <p:nvPr/>
        </p:nvSpPr>
        <p:spPr>
          <a:xfrm>
            <a:off x="5214960" y="2786040"/>
            <a:ext cx="2214360" cy="499680"/>
          </a:xfrm>
          <a:prstGeom prst="round2DiagRect">
            <a:avLst>
              <a:gd name="adj1" fmla="val 16667"/>
              <a:gd name="adj2" fmla="val 21156"/>
            </a:avLst>
          </a:prstGeom>
          <a:gradFill rotWithShape="0">
            <a:gsLst>
              <a:gs pos="0">
                <a:srgbClr val="d0670f"/>
              </a:gs>
              <a:gs pos="60000">
                <a:srgbClr val="ff9136"/>
              </a:gs>
              <a:gs pos="100000">
                <a:srgbClr val="ffa670"/>
              </a:gs>
            </a:gsLst>
            <a:lin ang="16200000"/>
          </a:gradFill>
          <a:ln w="0">
            <a:noFill/>
          </a:ln>
          <a:effectLst>
            <a:outerShdw blurRad="65520" dir="5400000" dist="38160" rotWithShape="0">
              <a:srgbClr val="000000">
                <a:alpha val="40000"/>
              </a:srgbClr>
            </a:outerShdw>
          </a:effectLst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r>
              <a:rPr b="0" lang="ru-RU" sz="1600" spc="-1" strike="noStrike">
                <a:solidFill>
                  <a:schemeClr val="dk1"/>
                </a:solidFill>
                <a:latin typeface="Trebuchet MS"/>
              </a:rPr>
              <a:t>Заведующая отделом</a:t>
            </a:r>
            <a:endParaRPr b="0" lang="ru-RU" sz="1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8" name="Прямоугольник с двумя скругленными противолежащими углами 40"/>
          <p:cNvSpPr/>
          <p:nvPr/>
        </p:nvSpPr>
        <p:spPr>
          <a:xfrm>
            <a:off x="6858000" y="3643200"/>
            <a:ext cx="1620000" cy="561960"/>
          </a:xfrm>
          <a:prstGeom prst="round2DiagRect">
            <a:avLst>
              <a:gd name="adj1" fmla="val 16667"/>
              <a:gd name="adj2" fmla="val 0"/>
            </a:avLst>
          </a:prstGeom>
          <a:gradFill rotWithShape="0">
            <a:gsLst>
              <a:gs pos="0">
                <a:srgbClr val="d0670f"/>
              </a:gs>
              <a:gs pos="60000">
                <a:srgbClr val="ff9136"/>
              </a:gs>
              <a:gs pos="100000">
                <a:srgbClr val="ffa670"/>
              </a:gs>
            </a:gsLst>
            <a:lin ang="16200000"/>
          </a:gradFill>
          <a:ln w="0">
            <a:noFill/>
          </a:ln>
          <a:effectLst>
            <a:outerShdw blurRad="65520" dir="5400000" dist="38160" rotWithShape="0">
              <a:srgbClr val="000000">
                <a:alpha val="40000"/>
              </a:srgbClr>
            </a:outerShdw>
          </a:effectLst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r>
              <a:rPr b="0" lang="ru-RU" sz="1600" spc="-1" strike="noStrike">
                <a:solidFill>
                  <a:schemeClr val="dk1"/>
                </a:solidFill>
                <a:latin typeface="Trebuchet MS"/>
              </a:rPr>
              <a:t>Методисты</a:t>
            </a:r>
            <a:endParaRPr b="0" lang="ru-RU" sz="1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9" name="Прямоугольник с двумя скругленными противолежащими углами 63"/>
          <p:cNvSpPr/>
          <p:nvPr/>
        </p:nvSpPr>
        <p:spPr>
          <a:xfrm>
            <a:off x="2357280" y="4643280"/>
            <a:ext cx="4788000" cy="557640"/>
          </a:xfrm>
          <a:prstGeom prst="round2DiagRect">
            <a:avLst>
              <a:gd name="adj1" fmla="val 18147"/>
              <a:gd name="adj2" fmla="val 0"/>
            </a:avLst>
          </a:prstGeom>
          <a:solidFill>
            <a:schemeClr val="accent6">
              <a:lumMod val="75000"/>
            </a:schemeClr>
          </a:solidFill>
          <a:ln>
            <a:solidFill>
              <a:srgbClr val="f79646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r>
              <a:rPr b="1" lang="ru-RU" sz="1600" spc="-1" strike="noStrike">
                <a:solidFill>
                  <a:schemeClr val="dk1"/>
                </a:solidFill>
                <a:latin typeface="Trebuchet MS"/>
              </a:rPr>
              <a:t>Педагоги дополнительного образования</a:t>
            </a:r>
            <a:endParaRPr b="0" lang="ru-RU" sz="1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0" name="Прямоугольник с двумя скругленными противолежащими углами 1"/>
          <p:cNvSpPr/>
          <p:nvPr/>
        </p:nvSpPr>
        <p:spPr>
          <a:xfrm>
            <a:off x="539640" y="260640"/>
            <a:ext cx="8424720" cy="287640"/>
          </a:xfrm>
          <a:prstGeom prst="round2DiagRect">
            <a:avLst>
              <a:gd name="adj1" fmla="val 16667"/>
              <a:gd name="adj2" fmla="val 0"/>
            </a:avLst>
          </a:prstGeom>
          <a:gradFill rotWithShape="0">
            <a:gsLst>
              <a:gs pos="0">
                <a:srgbClr val="d0670f"/>
              </a:gs>
              <a:gs pos="60000">
                <a:srgbClr val="ff9136"/>
              </a:gs>
              <a:gs pos="100000">
                <a:srgbClr val="ffa670"/>
              </a:gs>
            </a:gsLst>
            <a:lin ang="16200000"/>
          </a:gradFill>
          <a:ln>
            <a:solidFill>
              <a:srgbClr val="ff953e"/>
            </a:solidFill>
            <a:round/>
          </a:ln>
          <a:effectLst>
            <a:outerShdw blurRad="65520" dir="5400000" dist="38160" rotWithShape="0">
              <a:srgbClr val="000000">
                <a:alpha val="40000"/>
              </a:srgbClr>
            </a:outerShdw>
          </a:effectLst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r>
              <a:rPr b="0" lang="ru-RU" sz="1800" spc="-1" strike="noStrike">
                <a:solidFill>
                  <a:schemeClr val="dk1"/>
                </a:solidFill>
                <a:latin typeface="Trebuchet MS"/>
              </a:rPr>
              <a:t>Структура МБУДО «Центр внешкольной работы города Буинска Республики Татарстан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1" name="Прямоугольник с двумя скругленными противолежащими углами 75"/>
          <p:cNvSpPr/>
          <p:nvPr/>
        </p:nvSpPr>
        <p:spPr>
          <a:xfrm>
            <a:off x="3000240" y="1643040"/>
            <a:ext cx="2642760" cy="642600"/>
          </a:xfrm>
          <a:prstGeom prst="round2DiagRect">
            <a:avLst>
              <a:gd name="adj1" fmla="val 16667"/>
              <a:gd name="adj2" fmla="val 0"/>
            </a:avLst>
          </a:prstGeom>
          <a:gradFill rotWithShape="0">
            <a:gsLst>
              <a:gs pos="0">
                <a:srgbClr val="d0670f"/>
              </a:gs>
              <a:gs pos="60000">
                <a:srgbClr val="ff9136"/>
              </a:gs>
              <a:gs pos="100000">
                <a:srgbClr val="ffa670"/>
              </a:gs>
            </a:gsLst>
            <a:lin ang="16200000"/>
          </a:gradFill>
          <a:ln w="0">
            <a:noFill/>
          </a:ln>
          <a:effectLst>
            <a:outerShdw blurRad="65520" dir="5400000" dist="38160" rotWithShape="0">
              <a:srgbClr val="000000">
                <a:alpha val="40000"/>
              </a:srgbClr>
            </a:outerShdw>
          </a:effectLst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r>
              <a:rPr b="1" lang="ru-RU" sz="1400" spc="-1" strike="noStrike">
                <a:solidFill>
                  <a:schemeClr val="dk1"/>
                </a:solidFill>
                <a:latin typeface="Trebuchet MS"/>
              </a:rPr>
              <a:t>Заместитель директора по учебно-воспитательной работе</a:t>
            </a:r>
            <a:endParaRPr b="0" lang="ru-RU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2" name="Прямоугольник с двумя скругленными противолежащими углами 44"/>
          <p:cNvSpPr/>
          <p:nvPr/>
        </p:nvSpPr>
        <p:spPr>
          <a:xfrm>
            <a:off x="1428840" y="2786040"/>
            <a:ext cx="1999800" cy="499680"/>
          </a:xfrm>
          <a:prstGeom prst="round2DiagRect">
            <a:avLst>
              <a:gd name="adj1" fmla="val 16667"/>
              <a:gd name="adj2" fmla="val 0"/>
            </a:avLst>
          </a:prstGeom>
          <a:gradFill rotWithShape="0">
            <a:gsLst>
              <a:gs pos="0">
                <a:srgbClr val="d0670f"/>
              </a:gs>
              <a:gs pos="60000">
                <a:srgbClr val="ff9136"/>
              </a:gs>
              <a:gs pos="100000">
                <a:srgbClr val="ffa670"/>
              </a:gs>
            </a:gsLst>
            <a:lin ang="16200000"/>
          </a:gradFill>
          <a:ln w="0">
            <a:noFill/>
          </a:ln>
          <a:effectLst>
            <a:outerShdw blurRad="65520" dir="5400000" dist="38160" rotWithShape="0">
              <a:srgbClr val="000000">
                <a:alpha val="40000"/>
              </a:srgbClr>
            </a:outerShdw>
          </a:effectLst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r>
              <a:rPr b="0" lang="ru-RU" sz="1600" spc="-1" strike="noStrike">
                <a:solidFill>
                  <a:schemeClr val="dk1"/>
                </a:solidFill>
                <a:latin typeface="Trebuchet MS"/>
              </a:rPr>
              <a:t>Заведующая отделом</a:t>
            </a:r>
            <a:endParaRPr b="0" lang="ru-RU" sz="1600" spc="-1" strike="noStrike">
              <a:solidFill>
                <a:srgbClr val="000000"/>
              </a:solidFill>
              <a:latin typeface="Arial"/>
            </a:endParaRPr>
          </a:p>
        </p:txBody>
      </p:sp>
      <p:cxnSp>
        <p:nvCxnSpPr>
          <p:cNvPr id="133" name="Прямая со стрелкой 26"/>
          <p:cNvCxnSpPr>
            <a:stCxn id="131" idx="3"/>
          </p:cNvCxnSpPr>
          <p:nvPr/>
        </p:nvCxnSpPr>
        <p:spPr>
          <a:xfrm flipH="1" flipV="1">
            <a:off x="4286160" y="1357200"/>
            <a:ext cx="1357200" cy="607320"/>
          </a:xfrm>
          <a:prstGeom prst="straightConnector1">
            <a:avLst/>
          </a:prstGeom>
          <a:ln>
            <a:solidFill>
              <a:srgbClr val="337ed9"/>
            </a:solidFill>
            <a:round/>
            <a:tailEnd len="med" type="arrow" w="med"/>
          </a:ln>
        </p:spPr>
      </p:cxnSp>
      <p:cxnSp>
        <p:nvCxnSpPr>
          <p:cNvPr id="134" name="Прямая со стрелкой 57"/>
          <p:cNvCxnSpPr>
            <a:stCxn id="122" idx="1"/>
          </p:cNvCxnSpPr>
          <p:nvPr/>
        </p:nvCxnSpPr>
        <p:spPr>
          <a:xfrm>
            <a:off x="357120" y="1928520"/>
            <a:ext cx="1786320" cy="857880"/>
          </a:xfrm>
          <a:prstGeom prst="straightConnector1">
            <a:avLst/>
          </a:prstGeom>
          <a:ln>
            <a:solidFill>
              <a:srgbClr val="337ed9"/>
            </a:solidFill>
            <a:round/>
            <a:tailEnd len="med" type="arrow" w="med"/>
          </a:ln>
        </p:spPr>
      </p:cxnSp>
      <p:cxnSp>
        <p:nvCxnSpPr>
          <p:cNvPr id="135" name="Прямая со стрелкой 80"/>
          <p:cNvCxnSpPr/>
          <p:nvPr/>
        </p:nvCxnSpPr>
        <p:spPr>
          <a:xfrm flipH="1">
            <a:off x="6643440" y="2285640"/>
            <a:ext cx="500400" cy="500760"/>
          </a:xfrm>
          <a:prstGeom prst="straightConnector1">
            <a:avLst/>
          </a:prstGeom>
          <a:ln>
            <a:solidFill>
              <a:srgbClr val="337ed9"/>
            </a:solidFill>
            <a:round/>
            <a:tailEnd len="med" type="arrow" w="med"/>
          </a:ln>
        </p:spPr>
      </p:cxnSp>
      <p:cxnSp>
        <p:nvCxnSpPr>
          <p:cNvPr id="136" name="Прямая со стрелкой 84"/>
          <p:cNvCxnSpPr/>
          <p:nvPr/>
        </p:nvCxnSpPr>
        <p:spPr>
          <a:xfrm flipV="1">
            <a:off x="2786040" y="2285640"/>
            <a:ext cx="642960" cy="500760"/>
          </a:xfrm>
          <a:prstGeom prst="straightConnector1">
            <a:avLst/>
          </a:prstGeom>
          <a:ln>
            <a:solidFill>
              <a:srgbClr val="337ed9"/>
            </a:solidFill>
            <a:round/>
            <a:tailEnd len="med" type="arrow" w="med"/>
          </a:ln>
        </p:spPr>
      </p:cxnSp>
      <p:cxnSp>
        <p:nvCxnSpPr>
          <p:cNvPr id="137" name="Прямая со стрелкой 86"/>
          <p:cNvCxnSpPr/>
          <p:nvPr/>
        </p:nvCxnSpPr>
        <p:spPr>
          <a:xfrm flipH="1" flipV="1">
            <a:off x="4786200" y="2285640"/>
            <a:ext cx="929160" cy="500760"/>
          </a:xfrm>
          <a:prstGeom prst="straightConnector1">
            <a:avLst/>
          </a:prstGeom>
          <a:ln>
            <a:solidFill>
              <a:srgbClr val="337ed9"/>
            </a:solidFill>
            <a:round/>
            <a:tailEnd len="med" type="arrow" w="med"/>
          </a:ln>
        </p:spPr>
      </p:cxnSp>
      <p:cxnSp>
        <p:nvCxnSpPr>
          <p:cNvPr id="138" name="Прямая со стрелкой 90"/>
          <p:cNvCxnSpPr/>
          <p:nvPr/>
        </p:nvCxnSpPr>
        <p:spPr>
          <a:xfrm flipV="1">
            <a:off x="2356560" y="3286800"/>
            <a:ext cx="1800" cy="357480"/>
          </a:xfrm>
          <a:prstGeom prst="straightConnector1">
            <a:avLst/>
          </a:prstGeom>
          <a:ln>
            <a:solidFill>
              <a:srgbClr val="337ed9"/>
            </a:solidFill>
            <a:round/>
            <a:tailEnd len="med" type="arrow" w="med"/>
          </a:ln>
        </p:spPr>
      </p:cxnSp>
      <p:cxnSp>
        <p:nvCxnSpPr>
          <p:cNvPr id="139" name="Прямая со стрелкой 92"/>
          <p:cNvCxnSpPr/>
          <p:nvPr/>
        </p:nvCxnSpPr>
        <p:spPr>
          <a:xfrm flipH="1" flipV="1">
            <a:off x="4357440" y="2285640"/>
            <a:ext cx="72000" cy="1429200"/>
          </a:xfrm>
          <a:prstGeom prst="straightConnector1">
            <a:avLst/>
          </a:prstGeom>
          <a:ln>
            <a:solidFill>
              <a:srgbClr val="337ed9"/>
            </a:solidFill>
            <a:round/>
            <a:tailEnd len="med" type="arrow" w="med"/>
          </a:ln>
        </p:spPr>
      </p:cxnSp>
      <p:cxnSp>
        <p:nvCxnSpPr>
          <p:cNvPr id="140" name="Прямая со стрелкой 94"/>
          <p:cNvCxnSpPr/>
          <p:nvPr/>
        </p:nvCxnSpPr>
        <p:spPr>
          <a:xfrm flipH="1" flipV="1">
            <a:off x="6643440" y="3286080"/>
            <a:ext cx="643320" cy="357480"/>
          </a:xfrm>
          <a:prstGeom prst="straightConnector1">
            <a:avLst/>
          </a:prstGeom>
          <a:ln>
            <a:solidFill>
              <a:srgbClr val="337ed9"/>
            </a:solidFill>
            <a:round/>
            <a:tailEnd len="med" type="arrow" w="med"/>
          </a:ln>
        </p:spPr>
      </p:cxnSp>
      <p:cxnSp>
        <p:nvCxnSpPr>
          <p:cNvPr id="141" name="Прямая со стрелкой 98"/>
          <p:cNvCxnSpPr/>
          <p:nvPr/>
        </p:nvCxnSpPr>
        <p:spPr>
          <a:xfrm flipH="1" flipV="1">
            <a:off x="2714400" y="4143240"/>
            <a:ext cx="572040" cy="500400"/>
          </a:xfrm>
          <a:prstGeom prst="straightConnector1">
            <a:avLst/>
          </a:prstGeom>
          <a:ln>
            <a:solidFill>
              <a:srgbClr val="337ed9"/>
            </a:solidFill>
            <a:round/>
            <a:tailEnd len="med" type="arrow" w="med"/>
          </a:ln>
        </p:spPr>
      </p:cxnSp>
      <p:cxnSp>
        <p:nvCxnSpPr>
          <p:cNvPr id="142" name="Прямая со стрелкой 100"/>
          <p:cNvCxnSpPr/>
          <p:nvPr/>
        </p:nvCxnSpPr>
        <p:spPr>
          <a:xfrm flipH="1" flipV="1">
            <a:off x="4429080" y="4214520"/>
            <a:ext cx="37080" cy="375120"/>
          </a:xfrm>
          <a:prstGeom prst="straightConnector1">
            <a:avLst/>
          </a:prstGeom>
          <a:ln>
            <a:solidFill>
              <a:srgbClr val="337ed9"/>
            </a:solidFill>
            <a:round/>
            <a:tailEnd len="med" type="arrow" w="med"/>
          </a:ln>
        </p:spPr>
      </p:cxnSp>
      <p:cxnSp>
        <p:nvCxnSpPr>
          <p:cNvPr id="143" name="Прямая со стрелкой 102"/>
          <p:cNvCxnSpPr/>
          <p:nvPr/>
        </p:nvCxnSpPr>
        <p:spPr>
          <a:xfrm flipV="1">
            <a:off x="6072120" y="4143240"/>
            <a:ext cx="786240" cy="500400"/>
          </a:xfrm>
          <a:prstGeom prst="straightConnector1">
            <a:avLst/>
          </a:prstGeom>
          <a:ln>
            <a:solidFill>
              <a:srgbClr val="337ed9"/>
            </a:solidFill>
            <a:round/>
            <a:tailEnd len="med" type="arrow" w="med"/>
          </a:ln>
        </p:spPr>
      </p:cxnSp>
      <p:sp>
        <p:nvSpPr>
          <p:cNvPr id="144" name="Прямоугольник с двумя скругленными противолежащими углами 103"/>
          <p:cNvSpPr/>
          <p:nvPr/>
        </p:nvSpPr>
        <p:spPr>
          <a:xfrm>
            <a:off x="3786120" y="6072120"/>
            <a:ext cx="1785600" cy="428400"/>
          </a:xfrm>
          <a:prstGeom prst="round2DiagRect">
            <a:avLst>
              <a:gd name="adj1" fmla="val 16667"/>
              <a:gd name="adj2" fmla="val 0"/>
            </a:avLst>
          </a:prstGeom>
          <a:solidFill>
            <a:schemeClr val="accent6">
              <a:lumMod val="75000"/>
            </a:schemeClr>
          </a:solidFill>
          <a:ln>
            <a:solidFill>
              <a:srgbClr val="f79646">
                <a:lumMod val="75000"/>
              </a:srgbClr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r>
              <a:rPr b="1" lang="ru-RU" sz="1800" spc="-1" strike="noStrike">
                <a:solidFill>
                  <a:schemeClr val="dk1"/>
                </a:solidFill>
                <a:latin typeface="Trebuchet MS"/>
              </a:rPr>
              <a:t>обучающиеся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5" name="Прямоугольник с двумя скругленными противолежащими углами 104"/>
          <p:cNvSpPr/>
          <p:nvPr/>
        </p:nvSpPr>
        <p:spPr>
          <a:xfrm>
            <a:off x="3571920" y="5429160"/>
            <a:ext cx="2214360" cy="428400"/>
          </a:xfrm>
          <a:prstGeom prst="round2DiagRect">
            <a:avLst>
              <a:gd name="adj1" fmla="val 16667"/>
              <a:gd name="adj2" fmla="val 0"/>
            </a:avLst>
          </a:prstGeom>
          <a:solidFill>
            <a:schemeClr val="accent6">
              <a:lumMod val="75000"/>
            </a:schemeClr>
          </a:solidFill>
          <a:ln>
            <a:solidFill>
              <a:srgbClr val="b66e33"/>
            </a:solidFill>
            <a:round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r>
              <a:rPr b="1" lang="ru-RU" sz="1800" spc="-1" strike="noStrike">
                <a:solidFill>
                  <a:schemeClr val="dk1"/>
                </a:solidFill>
                <a:latin typeface="Trebuchet MS"/>
              </a:rPr>
              <a:t>родители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cxnSp>
        <p:nvCxnSpPr>
          <p:cNvPr id="146" name="Прямая со стрелкой 108"/>
          <p:cNvCxnSpPr>
            <a:stCxn id="144" idx="3"/>
            <a:endCxn id="145" idx="1"/>
          </p:cNvCxnSpPr>
          <p:nvPr/>
        </p:nvCxnSpPr>
        <p:spPr>
          <a:xfrm flipH="1" flipV="1">
            <a:off x="3571920" y="5643360"/>
            <a:ext cx="2000160" cy="643320"/>
          </a:xfrm>
          <a:prstGeom prst="straightConnector1">
            <a:avLst/>
          </a:prstGeom>
          <a:ln>
            <a:solidFill>
              <a:srgbClr val="337ed9"/>
            </a:solidFill>
            <a:round/>
            <a:tailEnd len="med" type="arrow" w="med"/>
          </a:ln>
        </p:spPr>
      </p:cxnSp>
      <p:cxnSp>
        <p:nvCxnSpPr>
          <p:cNvPr id="147" name="Прямая со стрелкой 110"/>
          <p:cNvCxnSpPr>
            <a:stCxn id="145" idx="3"/>
          </p:cNvCxnSpPr>
          <p:nvPr/>
        </p:nvCxnSpPr>
        <p:spPr>
          <a:xfrm flipH="1" flipV="1">
            <a:off x="4643280" y="5143320"/>
            <a:ext cx="1143360" cy="500400"/>
          </a:xfrm>
          <a:prstGeom prst="straightConnector1">
            <a:avLst/>
          </a:prstGeom>
          <a:ln>
            <a:solidFill>
              <a:srgbClr val="337ed9"/>
            </a:solidFill>
            <a:round/>
            <a:tailEnd len="med" type="arrow" w="med"/>
          </a:ln>
        </p:spPr>
      </p:cxn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Прямоугольник с двумя скругленными противолежащими углами 3"/>
          <p:cNvSpPr/>
          <p:nvPr/>
        </p:nvSpPr>
        <p:spPr>
          <a:xfrm>
            <a:off x="357120" y="142920"/>
            <a:ext cx="8500680" cy="428400"/>
          </a:xfrm>
          <a:prstGeom prst="round2DiagRect">
            <a:avLst>
              <a:gd name="adj1" fmla="val 16667"/>
              <a:gd name="adj2" fmla="val 0"/>
            </a:avLst>
          </a:prstGeom>
          <a:gradFill rotWithShape="0">
            <a:gsLst>
              <a:gs pos="0">
                <a:srgbClr val="d0670f"/>
              </a:gs>
              <a:gs pos="60000">
                <a:srgbClr val="ff9136"/>
              </a:gs>
              <a:gs pos="100000">
                <a:srgbClr val="ffa670"/>
              </a:gs>
            </a:gsLst>
            <a:lin ang="16200000"/>
          </a:gradFill>
          <a:ln w="0">
            <a:noFill/>
          </a:ln>
          <a:effectLst>
            <a:outerShdw blurRad="65520" dir="5400000" dist="38160" rotWithShape="0">
              <a:srgbClr val="000000">
                <a:alpha val="40000"/>
              </a:srgbClr>
            </a:outerShdw>
          </a:effectLst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r>
              <a:rPr b="1" lang="ru-RU" sz="1400" spc="-1" strike="noStrike">
                <a:solidFill>
                  <a:schemeClr val="dk1"/>
                </a:solidFill>
                <a:latin typeface="Trebuchet MS"/>
                <a:ea typeface="Calibri"/>
              </a:rPr>
              <a:t> </a:t>
            </a:r>
            <a:r>
              <a:rPr b="1" lang="ru-RU" sz="2000" spc="-1" strike="noStrike">
                <a:solidFill>
                  <a:schemeClr val="dk1"/>
                </a:solidFill>
                <a:latin typeface="Trebuchet MS"/>
                <a:ea typeface="Calibri"/>
              </a:rPr>
              <a:t>«Структура и органы управления»</a:t>
            </a:r>
            <a:endParaRPr b="0" lang="ru-RU" sz="20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9" name="TextBox 5"/>
          <p:cNvSpPr/>
          <p:nvPr/>
        </p:nvSpPr>
        <p:spPr>
          <a:xfrm>
            <a:off x="285840" y="785880"/>
            <a:ext cx="8715240" cy="6249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 defTabSz="914400">
              <a:lnSpc>
                <a:spcPct val="100000"/>
              </a:lnSpc>
            </a:pPr>
            <a:r>
              <a:rPr b="1" lang="ru-RU" sz="1800" spc="-1" strike="noStrike">
                <a:solidFill>
                  <a:schemeClr val="dk1"/>
                </a:solidFill>
                <a:latin typeface="Trebuchet MS"/>
              </a:rPr>
              <a:t>Муниципальное бюджетное учреждение дополнительного образования «Центр внешкольной работы 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ru-RU" sz="1800" spc="-1" strike="noStrike">
                <a:solidFill>
                  <a:schemeClr val="dk1"/>
                </a:solidFill>
                <a:latin typeface="Trebuchet MS"/>
              </a:rPr>
              <a:t>города Буинска Республики Татарстан»  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  <a:p>
            <a:pPr defTabSz="914400">
              <a:lnSpc>
                <a:spcPct val="100000"/>
              </a:lnSpc>
            </a:pP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  <a:p>
            <a:pPr indent="-216000" defTabSz="914400">
              <a:lnSpc>
                <a:spcPct val="100000"/>
              </a:lnSpc>
              <a:buClr>
                <a:srgbClr val="000000"/>
              </a:buClr>
              <a:buFont typeface="Wingdings" charset="2"/>
              <a:buChar char=""/>
            </a:pPr>
            <a:r>
              <a:rPr b="0" lang="ru-RU" sz="1800" spc="-1" strike="noStrike">
                <a:solidFill>
                  <a:schemeClr val="dk1"/>
                </a:solidFill>
                <a:latin typeface="Trebuchet MS"/>
              </a:rPr>
              <a:t>  </a:t>
            </a:r>
            <a:r>
              <a:rPr b="0" lang="ru-RU" sz="1400" spc="-1" strike="noStrike">
                <a:solidFill>
                  <a:schemeClr val="dk1"/>
                </a:solidFill>
                <a:latin typeface="Trebuchet MS"/>
              </a:rPr>
              <a:t>Директор – Хасанов Ринат Рифкатович</a:t>
            </a:r>
            <a:endParaRPr b="0" lang="ru-RU" sz="1400" spc="-1" strike="noStrike">
              <a:solidFill>
                <a:srgbClr val="000000"/>
              </a:solidFill>
              <a:latin typeface="Arial"/>
            </a:endParaRPr>
          </a:p>
          <a:p>
            <a:pPr defTabSz="914400">
              <a:lnSpc>
                <a:spcPct val="100000"/>
              </a:lnSpc>
            </a:pPr>
            <a:endParaRPr b="0" lang="ru-RU" sz="800" spc="-1" strike="noStrike">
              <a:solidFill>
                <a:srgbClr val="000000"/>
              </a:solidFill>
              <a:latin typeface="Arial"/>
            </a:endParaRPr>
          </a:p>
          <a:p>
            <a:pPr indent="-216000" defTabSz="914400">
              <a:lnSpc>
                <a:spcPct val="100000"/>
              </a:lnSpc>
              <a:buClr>
                <a:srgbClr val="000000"/>
              </a:buClr>
              <a:buFont typeface="Wingdings" charset="2"/>
              <a:buChar char=""/>
            </a:pPr>
            <a:r>
              <a:rPr b="0" lang="ru-RU" sz="1400" spc="-1" strike="noStrike">
                <a:solidFill>
                  <a:schemeClr val="dk1"/>
                </a:solidFill>
                <a:latin typeface="Trebuchet MS"/>
              </a:rPr>
              <a:t>  </a:t>
            </a:r>
            <a:r>
              <a:rPr b="0" lang="ru-RU" sz="1400" spc="-1" strike="noStrike">
                <a:solidFill>
                  <a:schemeClr val="dk1"/>
                </a:solidFill>
                <a:latin typeface="Trebuchet MS"/>
              </a:rPr>
              <a:t>Заместитель директора по УВР – Шагалиева Эльвира Радиковна</a:t>
            </a:r>
            <a:endParaRPr b="0" lang="ru-RU" sz="1400" spc="-1" strike="noStrike">
              <a:solidFill>
                <a:srgbClr val="000000"/>
              </a:solidFill>
              <a:latin typeface="Arial"/>
            </a:endParaRPr>
          </a:p>
          <a:p>
            <a:pPr defTabSz="914400">
              <a:lnSpc>
                <a:spcPct val="100000"/>
              </a:lnSpc>
            </a:pPr>
            <a:endParaRPr b="0" lang="ru-RU" sz="800" spc="-1" strike="noStrike">
              <a:solidFill>
                <a:srgbClr val="000000"/>
              </a:solidFill>
              <a:latin typeface="Arial"/>
            </a:endParaRPr>
          </a:p>
          <a:p>
            <a:pPr defTabSz="914400">
              <a:lnSpc>
                <a:spcPct val="100000"/>
              </a:lnSpc>
            </a:pPr>
            <a:r>
              <a:rPr b="0" lang="ru-RU" sz="1400" spc="-1" strike="noStrike">
                <a:solidFill>
                  <a:schemeClr val="dk1"/>
                </a:solidFill>
                <a:latin typeface="Trebuchet MS"/>
              </a:rPr>
              <a:t>Адрес: РТ, г.Буинск ул.Ленина, д. 44 А</a:t>
            </a:r>
            <a:endParaRPr b="0" lang="ru-RU" sz="1400" spc="-1" strike="noStrike">
              <a:solidFill>
                <a:srgbClr val="000000"/>
              </a:solidFill>
              <a:latin typeface="Arial"/>
            </a:endParaRPr>
          </a:p>
          <a:p>
            <a:pPr defTabSz="914400">
              <a:lnSpc>
                <a:spcPct val="100000"/>
              </a:lnSpc>
            </a:pPr>
            <a:r>
              <a:rPr b="0" lang="ru-RU" sz="1400" spc="-1" strike="noStrike">
                <a:solidFill>
                  <a:schemeClr val="dk1"/>
                </a:solidFill>
                <a:latin typeface="Trebuchet MS"/>
              </a:rPr>
              <a:t>Телефон: 8 843 74 3 17 09</a:t>
            </a:r>
            <a:endParaRPr b="0" lang="ru-RU" sz="1400" spc="-1" strike="noStrike">
              <a:solidFill>
                <a:srgbClr val="000000"/>
              </a:solidFill>
              <a:latin typeface="Arial"/>
            </a:endParaRPr>
          </a:p>
          <a:p>
            <a:pPr defTabSz="914400">
              <a:lnSpc>
                <a:spcPct val="100000"/>
              </a:lnSpc>
            </a:pPr>
            <a:r>
              <a:rPr b="0" lang="ru-RU" sz="1400" spc="-1" strike="noStrike">
                <a:solidFill>
                  <a:schemeClr val="dk1"/>
                </a:solidFill>
                <a:latin typeface="Trebuchet MS"/>
              </a:rPr>
              <a:t>Эл.адрес: </a:t>
            </a:r>
            <a:r>
              <a:rPr b="0" lang="en-US" sz="1400" spc="-1" strike="noStrike" u="sng">
                <a:solidFill>
                  <a:schemeClr val="dk1"/>
                </a:solidFill>
                <a:uFillTx/>
                <a:latin typeface="Trebuchet MS"/>
                <a:hlinkClick r:id="rId1"/>
              </a:rPr>
              <a:t>tswr</a:t>
            </a:r>
            <a:r>
              <a:rPr b="0" lang="ru-RU" sz="1400" spc="-1" strike="noStrike" u="sng">
                <a:solidFill>
                  <a:schemeClr val="dk1"/>
                </a:solidFill>
                <a:uFillTx/>
                <a:latin typeface="Trebuchet MS"/>
                <a:hlinkClick r:id="rId2"/>
              </a:rPr>
              <a:t>2013@</a:t>
            </a:r>
            <a:r>
              <a:rPr b="0" lang="en-US" sz="1400" spc="-1" strike="noStrike" u="sng">
                <a:solidFill>
                  <a:schemeClr val="dk1"/>
                </a:solidFill>
                <a:uFillTx/>
                <a:latin typeface="Trebuchet MS"/>
                <a:hlinkClick r:id="rId3"/>
              </a:rPr>
              <a:t>yandex</a:t>
            </a:r>
            <a:r>
              <a:rPr b="0" lang="ru-RU" sz="1400" spc="-1" strike="noStrike" u="sng">
                <a:solidFill>
                  <a:schemeClr val="dk1"/>
                </a:solidFill>
                <a:uFillTx/>
                <a:latin typeface="Trebuchet MS"/>
                <a:hlinkClick r:id="rId4"/>
              </a:rPr>
              <a:t>.</a:t>
            </a:r>
            <a:r>
              <a:rPr b="0" lang="en-US" sz="1400" spc="-1" strike="noStrike" u="sng">
                <a:solidFill>
                  <a:schemeClr val="dk1"/>
                </a:solidFill>
                <a:uFillTx/>
                <a:latin typeface="Trebuchet MS"/>
                <a:hlinkClick r:id="rId5"/>
              </a:rPr>
              <a:t>ru</a:t>
            </a:r>
            <a:r>
              <a:rPr b="0" lang="ru-RU" sz="1400" spc="-1" strike="noStrike">
                <a:solidFill>
                  <a:schemeClr val="dk1"/>
                </a:solidFill>
                <a:latin typeface="Trebuchet MS"/>
              </a:rPr>
              <a:t>   </a:t>
            </a:r>
            <a:r>
              <a:rPr b="0" lang="en-US" sz="1400" spc="-1" strike="noStrike" u="sng">
                <a:solidFill>
                  <a:schemeClr val="dk1"/>
                </a:solidFill>
                <a:uFillTx/>
                <a:latin typeface="Trebuchet MS"/>
                <a:hlinkClick r:id="rId6"/>
              </a:rPr>
              <a:t>mbudotsvr</a:t>
            </a:r>
            <a:r>
              <a:rPr b="0" lang="ru-RU" sz="1400" spc="-1" strike="noStrike" u="sng">
                <a:solidFill>
                  <a:schemeClr val="dk1"/>
                </a:solidFill>
                <a:uFillTx/>
                <a:latin typeface="Trebuchet MS"/>
                <a:hlinkClick r:id="rId7"/>
              </a:rPr>
              <a:t>2015@</a:t>
            </a:r>
            <a:r>
              <a:rPr b="0" lang="en-US" sz="1400" spc="-1" strike="noStrike" u="sng">
                <a:solidFill>
                  <a:schemeClr val="dk1"/>
                </a:solidFill>
                <a:uFillTx/>
                <a:latin typeface="Trebuchet MS"/>
                <a:hlinkClick r:id="rId8"/>
              </a:rPr>
              <a:t>mail</a:t>
            </a:r>
            <a:r>
              <a:rPr b="0" lang="ru-RU" sz="1400" spc="-1" strike="noStrike" u="sng">
                <a:solidFill>
                  <a:schemeClr val="dk1"/>
                </a:solidFill>
                <a:uFillTx/>
                <a:latin typeface="Trebuchet MS"/>
                <a:hlinkClick r:id="rId9"/>
              </a:rPr>
              <a:t>.</a:t>
            </a:r>
            <a:r>
              <a:rPr b="0" lang="en-US" sz="1400" spc="-1" strike="noStrike" u="sng">
                <a:solidFill>
                  <a:schemeClr val="dk1"/>
                </a:solidFill>
                <a:uFillTx/>
                <a:latin typeface="Trebuchet MS"/>
                <a:hlinkClick r:id="rId10"/>
              </a:rPr>
              <a:t>ru</a:t>
            </a:r>
            <a:r>
              <a:rPr b="0" lang="ru-RU" sz="1400" spc="-1" strike="noStrike">
                <a:solidFill>
                  <a:schemeClr val="dk1"/>
                </a:solidFill>
                <a:latin typeface="Trebuchet MS"/>
              </a:rPr>
              <a:t> </a:t>
            </a:r>
            <a:endParaRPr b="0" lang="ru-RU" sz="1400" spc="-1" strike="noStrike">
              <a:solidFill>
                <a:srgbClr val="000000"/>
              </a:solidFill>
              <a:latin typeface="Arial"/>
            </a:endParaRPr>
          </a:p>
          <a:p>
            <a:pPr defTabSz="914400">
              <a:lnSpc>
                <a:spcPct val="100000"/>
              </a:lnSpc>
            </a:pPr>
            <a:r>
              <a:rPr b="1" lang="ru-RU" sz="1400" spc="-1" strike="noStrike">
                <a:solidFill>
                  <a:schemeClr val="dk1"/>
                </a:solidFill>
                <a:latin typeface="Trebuchet MS"/>
              </a:rPr>
              <a:t>Сайт:</a:t>
            </a:r>
            <a:r>
              <a:rPr b="0" lang="ru-RU" sz="1400" spc="-1" strike="noStrike">
                <a:solidFill>
                  <a:schemeClr val="dk1"/>
                </a:solidFill>
                <a:latin typeface="Trebuchet MS"/>
              </a:rPr>
              <a:t> https://edu.tatar.ru/buinsk/page735.htm</a:t>
            </a:r>
            <a:endParaRPr b="0" lang="ru-RU" sz="1400" spc="-1" strike="noStrike">
              <a:solidFill>
                <a:srgbClr val="000000"/>
              </a:solidFill>
              <a:latin typeface="Arial"/>
            </a:endParaRPr>
          </a:p>
          <a:p>
            <a:pPr defTabSz="914400">
              <a:lnSpc>
                <a:spcPct val="100000"/>
              </a:lnSpc>
            </a:pPr>
            <a:endParaRPr b="0" lang="ru-RU" sz="1400" spc="-1" strike="noStrike">
              <a:solidFill>
                <a:srgbClr val="000000"/>
              </a:solidFill>
              <a:latin typeface="Arial"/>
            </a:endParaRPr>
          </a:p>
          <a:p>
            <a:pPr defTabSz="914400">
              <a:lnSpc>
                <a:spcPct val="100000"/>
              </a:lnSpc>
            </a:pPr>
            <a:r>
              <a:rPr b="1" lang="ru-RU" sz="1400" spc="-1" strike="noStrike">
                <a:solidFill>
                  <a:schemeClr val="dk1"/>
                </a:solidFill>
                <a:latin typeface="Trebuchet MS"/>
              </a:rPr>
              <a:t>МБУДО «ЦВР г. Буинска РТ»включает 2 отдела: </a:t>
            </a:r>
            <a:endParaRPr b="0" lang="ru-RU" sz="1400" spc="-1" strike="noStrike">
              <a:solidFill>
                <a:srgbClr val="000000"/>
              </a:solidFill>
              <a:latin typeface="Arial"/>
            </a:endParaRPr>
          </a:p>
          <a:p>
            <a:pPr indent="-216000" defTabSz="914400">
              <a:lnSpc>
                <a:spcPct val="100000"/>
              </a:lnSpc>
              <a:buClr>
                <a:srgbClr val="000000"/>
              </a:buClr>
              <a:buFont typeface="Wingdings" charset="2"/>
              <a:buChar char=""/>
            </a:pPr>
            <a:r>
              <a:rPr b="1" lang="ru-RU" sz="1400" spc="-1" strike="noStrike">
                <a:solidFill>
                  <a:schemeClr val="dk1"/>
                </a:solidFill>
                <a:latin typeface="Trebuchet MS"/>
              </a:rPr>
              <a:t>  </a:t>
            </a:r>
            <a:r>
              <a:rPr b="1" lang="ru-RU" sz="1400" spc="-1" strike="noStrike">
                <a:solidFill>
                  <a:schemeClr val="dk1"/>
                </a:solidFill>
                <a:latin typeface="Trebuchet MS"/>
              </a:rPr>
              <a:t>отдел социально-гуманитарного направления:</a:t>
            </a:r>
            <a:endParaRPr b="0" lang="ru-RU" sz="1400" spc="-1" strike="noStrike">
              <a:solidFill>
                <a:srgbClr val="000000"/>
              </a:solidFill>
              <a:latin typeface="Arial"/>
            </a:endParaRPr>
          </a:p>
          <a:p>
            <a:pPr defTabSz="914400">
              <a:lnSpc>
                <a:spcPct val="100000"/>
              </a:lnSpc>
            </a:pPr>
            <a:r>
              <a:rPr b="0" lang="ru-RU" sz="1400" spc="-1" strike="noStrike">
                <a:solidFill>
                  <a:schemeClr val="dk1"/>
                </a:solidFill>
                <a:latin typeface="Trebuchet MS"/>
              </a:rPr>
              <a:t>    </a:t>
            </a:r>
            <a:r>
              <a:rPr b="0" lang="ru-RU" sz="1400" spc="-1" strike="noStrike">
                <a:solidFill>
                  <a:schemeClr val="dk1"/>
                </a:solidFill>
                <a:latin typeface="Trebuchet MS"/>
              </a:rPr>
              <a:t>- заведующая отделом– Семёнова Оксана Дмитриевна</a:t>
            </a:r>
            <a:endParaRPr b="0" lang="ru-RU" sz="1400" spc="-1" strike="noStrike">
              <a:solidFill>
                <a:srgbClr val="000000"/>
              </a:solidFill>
              <a:latin typeface="Arial"/>
            </a:endParaRPr>
          </a:p>
          <a:p>
            <a:pPr marL="285840" indent="-285840" defTabSz="914400">
              <a:lnSpc>
                <a:spcPct val="100000"/>
              </a:lnSpc>
              <a:buClr>
                <a:srgbClr val="000000"/>
              </a:buClr>
              <a:buFont typeface="Wingdings" charset="2"/>
              <a:buChar char=""/>
            </a:pPr>
            <a:r>
              <a:rPr b="1" lang="ru-RU" sz="1400" spc="-1" strike="noStrike">
                <a:solidFill>
                  <a:schemeClr val="dk1"/>
                </a:solidFill>
                <a:latin typeface="Trebuchet MS"/>
              </a:rPr>
              <a:t> </a:t>
            </a:r>
            <a:r>
              <a:rPr b="1" lang="ru-RU" sz="1400" spc="-1" strike="noStrike">
                <a:solidFill>
                  <a:schemeClr val="dk1"/>
                </a:solidFill>
                <a:latin typeface="Trebuchet MS"/>
              </a:rPr>
              <a:t>отдел по художественному направлению:</a:t>
            </a:r>
            <a:endParaRPr b="0" lang="ru-RU" sz="1400" spc="-1" strike="noStrike">
              <a:solidFill>
                <a:srgbClr val="000000"/>
              </a:solidFill>
              <a:latin typeface="Arial"/>
            </a:endParaRPr>
          </a:p>
          <a:p>
            <a:pPr defTabSz="914400">
              <a:lnSpc>
                <a:spcPct val="100000"/>
              </a:lnSpc>
            </a:pPr>
            <a:r>
              <a:rPr b="0" lang="ru-RU" sz="1400" spc="-1" strike="noStrike">
                <a:solidFill>
                  <a:schemeClr val="dk1"/>
                </a:solidFill>
                <a:latin typeface="Trebuchet MS"/>
              </a:rPr>
              <a:t>    </a:t>
            </a:r>
            <a:r>
              <a:rPr b="0" lang="ru-RU" sz="1400" spc="-1" strike="noStrike">
                <a:solidFill>
                  <a:schemeClr val="dk1"/>
                </a:solidFill>
                <a:latin typeface="Trebuchet MS"/>
              </a:rPr>
              <a:t>-заведующая отделом, работа с платными услугами – Ягафарова Гелгена Равильевна</a:t>
            </a:r>
            <a:endParaRPr b="0" lang="ru-RU" sz="1400" spc="-1" strike="noStrike">
              <a:solidFill>
                <a:srgbClr val="000000"/>
              </a:solidFill>
              <a:latin typeface="Arial"/>
            </a:endParaRPr>
          </a:p>
          <a:p>
            <a:pPr defTabSz="914400">
              <a:lnSpc>
                <a:spcPct val="100000"/>
              </a:lnSpc>
            </a:pPr>
            <a:r>
              <a:rPr b="0" lang="ru-RU" sz="1400" spc="-1" strike="noStrike">
                <a:solidFill>
                  <a:schemeClr val="dk1"/>
                </a:solidFill>
                <a:latin typeface="Trebuchet MS"/>
              </a:rPr>
              <a:t>    </a:t>
            </a:r>
            <a:r>
              <a:rPr b="0" lang="ru-RU" sz="1400" spc="-1" strike="noStrike">
                <a:solidFill>
                  <a:schemeClr val="dk1"/>
                </a:solidFill>
                <a:latin typeface="Trebuchet MS"/>
              </a:rPr>
              <a:t>-методист по работе с ДОО и социально-гуманитарного направления– Юманова Елена Рубиновна;</a:t>
            </a:r>
            <a:endParaRPr b="0" lang="ru-RU" sz="1400" spc="-1" strike="noStrike">
              <a:solidFill>
                <a:srgbClr val="000000"/>
              </a:solidFill>
              <a:latin typeface="Arial"/>
            </a:endParaRPr>
          </a:p>
          <a:p>
            <a:pPr defTabSz="914400">
              <a:lnSpc>
                <a:spcPct val="100000"/>
              </a:lnSpc>
            </a:pPr>
            <a:r>
              <a:rPr b="0" lang="ru-RU" sz="1400" spc="-1" strike="noStrike">
                <a:solidFill>
                  <a:schemeClr val="dk1"/>
                </a:solidFill>
                <a:latin typeface="Trebuchet MS"/>
              </a:rPr>
              <a:t>    </a:t>
            </a:r>
            <a:r>
              <a:rPr b="0" lang="ru-RU" sz="1400" spc="-1" strike="noStrike">
                <a:solidFill>
                  <a:schemeClr val="dk1"/>
                </a:solidFill>
                <a:latin typeface="Trebuchet MS"/>
              </a:rPr>
              <a:t>- методист технического направления – Гибадрахманова Гузалия Шамиловна</a:t>
            </a:r>
            <a:endParaRPr b="0" lang="ru-RU" sz="1400" spc="-1" strike="noStrike">
              <a:solidFill>
                <a:srgbClr val="000000"/>
              </a:solidFill>
              <a:latin typeface="Arial"/>
            </a:endParaRPr>
          </a:p>
          <a:p>
            <a:pPr defTabSz="914400">
              <a:lnSpc>
                <a:spcPct val="100000"/>
              </a:lnSpc>
            </a:pPr>
            <a:r>
              <a:rPr b="0" lang="ru-RU" sz="1400" spc="-1" strike="noStrike">
                <a:solidFill>
                  <a:schemeClr val="dk1"/>
                </a:solidFill>
                <a:latin typeface="Trebuchet MS"/>
              </a:rPr>
              <a:t>   </a:t>
            </a:r>
            <a:r>
              <a:rPr b="0" lang="ru-RU" sz="1400" spc="-1" strike="noStrike">
                <a:solidFill>
                  <a:schemeClr val="dk1"/>
                </a:solidFill>
                <a:latin typeface="Trebuchet MS"/>
              </a:rPr>
              <a:t>- методист туристско-краеведческого направления и «Юнармейское  </a:t>
            </a:r>
            <a:endParaRPr b="0" lang="ru-RU" sz="1400" spc="-1" strike="noStrike">
              <a:solidFill>
                <a:srgbClr val="000000"/>
              </a:solidFill>
              <a:latin typeface="Arial"/>
            </a:endParaRPr>
          </a:p>
          <a:p>
            <a:pPr defTabSz="914400">
              <a:lnSpc>
                <a:spcPct val="100000"/>
              </a:lnSpc>
            </a:pPr>
            <a:r>
              <a:rPr b="0" lang="ru-RU" sz="1400" spc="-1" strike="noStrike">
                <a:solidFill>
                  <a:schemeClr val="dk1"/>
                </a:solidFill>
                <a:latin typeface="Trebuchet MS"/>
              </a:rPr>
              <a:t>      </a:t>
            </a:r>
            <a:r>
              <a:rPr b="0" lang="ru-RU" sz="1400" spc="-1" strike="noStrike">
                <a:solidFill>
                  <a:schemeClr val="dk1"/>
                </a:solidFill>
                <a:latin typeface="Trebuchet MS"/>
              </a:rPr>
              <a:t>движение» –  Мезитова Алсу Мянсуровна</a:t>
            </a:r>
            <a:endParaRPr b="0" lang="ru-RU" sz="1400" spc="-1" strike="noStrike">
              <a:solidFill>
                <a:srgbClr val="000000"/>
              </a:solidFill>
              <a:latin typeface="Arial"/>
            </a:endParaRPr>
          </a:p>
          <a:p>
            <a:pPr defTabSz="914400">
              <a:lnSpc>
                <a:spcPct val="100000"/>
              </a:lnSpc>
            </a:pPr>
            <a:r>
              <a:rPr b="0" lang="ru-RU" sz="1400" spc="-1" strike="noStrike">
                <a:solidFill>
                  <a:schemeClr val="dk1"/>
                </a:solidFill>
                <a:latin typeface="Trebuchet MS"/>
              </a:rPr>
              <a:t>    </a:t>
            </a:r>
            <a:r>
              <a:rPr b="0" lang="ru-RU" sz="1400" spc="-1" strike="noStrike">
                <a:solidFill>
                  <a:schemeClr val="dk1"/>
                </a:solidFill>
                <a:latin typeface="Trebuchet MS"/>
              </a:rPr>
              <a:t>- методист по физкультурно-спортивному направлению –Хамиева Алсу Искандеровна</a:t>
            </a:r>
            <a:endParaRPr b="0" lang="ru-RU" sz="1400" spc="-1" strike="noStrike">
              <a:solidFill>
                <a:srgbClr val="000000"/>
              </a:solidFill>
              <a:latin typeface="Arial"/>
            </a:endParaRPr>
          </a:p>
          <a:p>
            <a:pPr defTabSz="914400">
              <a:lnSpc>
                <a:spcPct val="100000"/>
              </a:lnSpc>
            </a:pPr>
            <a:r>
              <a:rPr b="0" lang="ru-RU" sz="1400" spc="-1" strike="noStrike">
                <a:solidFill>
                  <a:schemeClr val="dk1"/>
                </a:solidFill>
                <a:latin typeface="Trebuchet MS"/>
              </a:rPr>
              <a:t>    </a:t>
            </a:r>
            <a:r>
              <a:rPr b="0" lang="ru-RU" sz="1400" spc="-1" strike="noStrike">
                <a:solidFill>
                  <a:schemeClr val="dk1"/>
                </a:solidFill>
                <a:latin typeface="Trebuchet MS"/>
              </a:rPr>
              <a:t>- методист по электронному образованию и художественному направлению (ДПИ)</a:t>
            </a:r>
            <a:endParaRPr b="0" lang="ru-RU" sz="1400" spc="-1" strike="noStrike">
              <a:solidFill>
                <a:srgbClr val="000000"/>
              </a:solidFill>
              <a:latin typeface="Arial"/>
            </a:endParaRPr>
          </a:p>
          <a:p>
            <a:pPr defTabSz="914400">
              <a:lnSpc>
                <a:spcPct val="100000"/>
              </a:lnSpc>
            </a:pPr>
            <a:r>
              <a:rPr b="0" lang="ru-RU" sz="1400" spc="-1" strike="noStrike">
                <a:solidFill>
                  <a:schemeClr val="dk1"/>
                </a:solidFill>
                <a:latin typeface="Trebuchet MS"/>
              </a:rPr>
              <a:t>      </a:t>
            </a:r>
            <a:r>
              <a:rPr b="0" lang="ru-RU" sz="1400" spc="-1" strike="noStrike">
                <a:solidFill>
                  <a:schemeClr val="dk1"/>
                </a:solidFill>
                <a:latin typeface="Trebuchet MS"/>
              </a:rPr>
              <a:t>Биктагирова Олеся Наиловна</a:t>
            </a:r>
            <a:endParaRPr b="0" lang="ru-RU" sz="1400" spc="-1" strike="noStrike">
              <a:solidFill>
                <a:srgbClr val="000000"/>
              </a:solidFill>
              <a:latin typeface="Arial"/>
            </a:endParaRPr>
          </a:p>
          <a:p>
            <a:pPr defTabSz="914400">
              <a:lnSpc>
                <a:spcPct val="100000"/>
              </a:lnSpc>
            </a:pPr>
            <a:endParaRPr b="0" lang="ru-RU" sz="1400" spc="-1" strike="noStrike">
              <a:solidFill>
                <a:srgbClr val="000000"/>
              </a:solidFill>
              <a:latin typeface="Arial"/>
            </a:endParaRPr>
          </a:p>
          <a:p>
            <a:pPr defTabSz="914400">
              <a:lnSpc>
                <a:spcPct val="100000"/>
              </a:lnSpc>
            </a:pP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xmlns:r="http://schemas.openxmlformats.org/officeDocument/2006/relationships" name="Воздушный поток">
  <a:themeElements>
    <a:clrScheme name="Стандартная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Воздушный поток">
      <a:majorFont>
        <a:latin typeface="Trebuchet MS" pitchFamily="0" charset="1"/>
        <a:ea typeface=""/>
        <a:cs typeface=""/>
      </a:majorFont>
      <a:minorFont>
        <a:latin typeface="Trebuchet MS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65000"/>
              </a:schemeClr>
            </a:gs>
            <a:gs pos="25000">
              <a:schemeClr val="phClr">
                <a:tint val="60000"/>
              </a:schemeClr>
            </a:gs>
            <a:gs pos="100000">
              <a:schemeClr val="phClr">
                <a:tint val="29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45000"/>
              </a:schemeClr>
            </a:gs>
            <a:gs pos="60000">
              <a:schemeClr val="phClr">
                <a:shade val="95000"/>
              </a:schemeClr>
            </a:gs>
            <a:gs pos="100000">
              <a:schemeClr val="phClr">
                <a:tint val="87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425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98000"/>
                <a:shade val="90000"/>
                <a:lumMod val="100000"/>
              </a:schemeClr>
            </a:gs>
            <a:gs pos="60000">
              <a:schemeClr val="phClr">
                <a:tint val="95000"/>
                <a:shade val="100000"/>
                <a:lumMod val="130000"/>
              </a:schemeClr>
            </a:gs>
            <a:gs pos="100000">
              <a:schemeClr val="phClr">
                <a:tint val="97000"/>
                <a:shade val="100000"/>
                <a:lumMod val="80000"/>
              </a:schemeClr>
            </a:gs>
          </a:gsLst>
          <a:path path="circle">
            <a:fillToRect l="20000" t="10000" r="20000" b="60000"/>
          </a:path>
          <a:tileRect l="0" t="0" r="0" b="0"/>
        </a:gradFill>
        <a:gradFill>
          <a:gsLst>
            <a:gs pos="0">
              <a:schemeClr val="phClr">
                <a:tint val="94000"/>
                <a:lumMod val="160000"/>
              </a:schemeClr>
            </a:gs>
            <a:gs pos="42000">
              <a:schemeClr val="phClr">
                <a:tint val="94000"/>
                <a:shade val="94000"/>
                <a:lumMod val="130000"/>
              </a:schemeClr>
            </a:gs>
            <a:gs pos="100000">
              <a:schemeClr val="phClr">
                <a:tint val="97000"/>
                <a:shade val="94000"/>
                <a:lumMod val="84000"/>
              </a:schemeClr>
            </a:gs>
          </a:gsLst>
          <a:path path="circle">
            <a:fillToRect l="24000" t="44000" r="24000" b="12000"/>
          </a:path>
          <a:tileRect l="0" t="0" r="0" b="0"/>
        </a:gradFill>
      </a:bgFillStyleLst>
    </a:fmtScheme>
  </a:themeElements>
</a:theme>
</file>

<file path=ppt/theme/theme10.xml><?xml version="1.0" encoding="utf-8"?>
<a:theme xmlns:a="http://schemas.openxmlformats.org/drawingml/2006/main" xmlns:r="http://schemas.openxmlformats.org/officeDocument/2006/relationships" name="Воздушный поток">
  <a:themeElements>
    <a:clrScheme name="Стандартная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Воздушный поток">
      <a:majorFont>
        <a:latin typeface="Trebuchet MS" pitchFamily="0" charset="1"/>
        <a:ea typeface=""/>
        <a:cs typeface=""/>
      </a:majorFont>
      <a:minorFont>
        <a:latin typeface="Trebuchet MS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65000"/>
              </a:schemeClr>
            </a:gs>
            <a:gs pos="25000">
              <a:schemeClr val="phClr">
                <a:tint val="60000"/>
              </a:schemeClr>
            </a:gs>
            <a:gs pos="100000">
              <a:schemeClr val="phClr">
                <a:tint val="29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45000"/>
              </a:schemeClr>
            </a:gs>
            <a:gs pos="60000">
              <a:schemeClr val="phClr">
                <a:shade val="95000"/>
              </a:schemeClr>
            </a:gs>
            <a:gs pos="100000">
              <a:schemeClr val="phClr">
                <a:tint val="87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425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98000"/>
                <a:shade val="90000"/>
                <a:lumMod val="100000"/>
              </a:schemeClr>
            </a:gs>
            <a:gs pos="60000">
              <a:schemeClr val="phClr">
                <a:tint val="95000"/>
                <a:shade val="100000"/>
                <a:lumMod val="130000"/>
              </a:schemeClr>
            </a:gs>
            <a:gs pos="100000">
              <a:schemeClr val="phClr">
                <a:tint val="97000"/>
                <a:shade val="100000"/>
                <a:lumMod val="80000"/>
              </a:schemeClr>
            </a:gs>
          </a:gsLst>
          <a:path path="circle">
            <a:fillToRect l="20000" t="10000" r="20000" b="60000"/>
          </a:path>
          <a:tileRect l="0" t="0" r="0" b="0"/>
        </a:gradFill>
        <a:gradFill>
          <a:gsLst>
            <a:gs pos="0">
              <a:schemeClr val="phClr">
                <a:tint val="94000"/>
                <a:lumMod val="160000"/>
              </a:schemeClr>
            </a:gs>
            <a:gs pos="42000">
              <a:schemeClr val="phClr">
                <a:tint val="94000"/>
                <a:shade val="94000"/>
                <a:lumMod val="130000"/>
              </a:schemeClr>
            </a:gs>
            <a:gs pos="100000">
              <a:schemeClr val="phClr">
                <a:tint val="97000"/>
                <a:shade val="94000"/>
                <a:lumMod val="84000"/>
              </a:schemeClr>
            </a:gs>
          </a:gsLst>
          <a:path path="circle">
            <a:fillToRect l="24000" t="44000" r="24000" b="12000"/>
          </a:path>
          <a:tileRect l="0" t="0" r="0" b="0"/>
        </a:gradFill>
      </a:bgFillStyleLst>
    </a:fmtScheme>
  </a:themeElements>
</a:theme>
</file>

<file path=ppt/theme/theme11.xml><?xml version="1.0" encoding="utf-8"?>
<a:theme xmlns:a="http://schemas.openxmlformats.org/drawingml/2006/main" xmlns:r="http://schemas.openxmlformats.org/officeDocument/2006/relationships" name="Воздушный поток">
  <a:themeElements>
    <a:clrScheme name="Стандартная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Воздушный поток">
      <a:majorFont>
        <a:latin typeface="Trebuchet MS" pitchFamily="0" charset="1"/>
        <a:ea typeface=""/>
        <a:cs typeface=""/>
      </a:majorFont>
      <a:minorFont>
        <a:latin typeface="Trebuchet MS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65000"/>
              </a:schemeClr>
            </a:gs>
            <a:gs pos="25000">
              <a:schemeClr val="phClr">
                <a:tint val="60000"/>
              </a:schemeClr>
            </a:gs>
            <a:gs pos="100000">
              <a:schemeClr val="phClr">
                <a:tint val="29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45000"/>
              </a:schemeClr>
            </a:gs>
            <a:gs pos="60000">
              <a:schemeClr val="phClr">
                <a:shade val="95000"/>
              </a:schemeClr>
            </a:gs>
            <a:gs pos="100000">
              <a:schemeClr val="phClr">
                <a:tint val="87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425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98000"/>
                <a:shade val="90000"/>
                <a:lumMod val="100000"/>
              </a:schemeClr>
            </a:gs>
            <a:gs pos="60000">
              <a:schemeClr val="phClr">
                <a:tint val="95000"/>
                <a:shade val="100000"/>
                <a:lumMod val="130000"/>
              </a:schemeClr>
            </a:gs>
            <a:gs pos="100000">
              <a:schemeClr val="phClr">
                <a:tint val="97000"/>
                <a:shade val="100000"/>
                <a:lumMod val="80000"/>
              </a:schemeClr>
            </a:gs>
          </a:gsLst>
          <a:path path="circle">
            <a:fillToRect l="20000" t="10000" r="20000" b="60000"/>
          </a:path>
          <a:tileRect l="0" t="0" r="0" b="0"/>
        </a:gradFill>
        <a:gradFill>
          <a:gsLst>
            <a:gs pos="0">
              <a:schemeClr val="phClr">
                <a:tint val="94000"/>
                <a:lumMod val="160000"/>
              </a:schemeClr>
            </a:gs>
            <a:gs pos="42000">
              <a:schemeClr val="phClr">
                <a:tint val="94000"/>
                <a:shade val="94000"/>
                <a:lumMod val="130000"/>
              </a:schemeClr>
            </a:gs>
            <a:gs pos="100000">
              <a:schemeClr val="phClr">
                <a:tint val="97000"/>
                <a:shade val="94000"/>
                <a:lumMod val="84000"/>
              </a:schemeClr>
            </a:gs>
          </a:gsLst>
          <a:path path="circle">
            <a:fillToRect l="24000" t="44000" r="24000" b="12000"/>
          </a:path>
          <a:tileRect l="0" t="0" r="0" b="0"/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Воздушный поток">
  <a:themeElements>
    <a:clrScheme name="Стандартная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Воздушный поток">
      <a:majorFont>
        <a:latin typeface="Trebuchet MS" pitchFamily="0" charset="1"/>
        <a:ea typeface=""/>
        <a:cs typeface=""/>
      </a:majorFont>
      <a:minorFont>
        <a:latin typeface="Trebuchet MS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65000"/>
              </a:schemeClr>
            </a:gs>
            <a:gs pos="25000">
              <a:schemeClr val="phClr">
                <a:tint val="60000"/>
              </a:schemeClr>
            </a:gs>
            <a:gs pos="100000">
              <a:schemeClr val="phClr">
                <a:tint val="29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45000"/>
              </a:schemeClr>
            </a:gs>
            <a:gs pos="60000">
              <a:schemeClr val="phClr">
                <a:shade val="95000"/>
              </a:schemeClr>
            </a:gs>
            <a:gs pos="100000">
              <a:schemeClr val="phClr">
                <a:tint val="87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425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98000"/>
                <a:shade val="90000"/>
                <a:lumMod val="100000"/>
              </a:schemeClr>
            </a:gs>
            <a:gs pos="60000">
              <a:schemeClr val="phClr">
                <a:tint val="95000"/>
                <a:shade val="100000"/>
                <a:lumMod val="130000"/>
              </a:schemeClr>
            </a:gs>
            <a:gs pos="100000">
              <a:schemeClr val="phClr">
                <a:tint val="97000"/>
                <a:shade val="100000"/>
                <a:lumMod val="80000"/>
              </a:schemeClr>
            </a:gs>
          </a:gsLst>
          <a:path path="circle">
            <a:fillToRect l="20000" t="10000" r="20000" b="60000"/>
          </a:path>
          <a:tileRect l="0" t="0" r="0" b="0"/>
        </a:gradFill>
        <a:gradFill>
          <a:gsLst>
            <a:gs pos="0">
              <a:schemeClr val="phClr">
                <a:tint val="94000"/>
                <a:lumMod val="160000"/>
              </a:schemeClr>
            </a:gs>
            <a:gs pos="42000">
              <a:schemeClr val="phClr">
                <a:tint val="94000"/>
                <a:shade val="94000"/>
                <a:lumMod val="130000"/>
              </a:schemeClr>
            </a:gs>
            <a:gs pos="100000">
              <a:schemeClr val="phClr">
                <a:tint val="97000"/>
                <a:shade val="94000"/>
                <a:lumMod val="84000"/>
              </a:schemeClr>
            </a:gs>
          </a:gsLst>
          <a:path path="circle">
            <a:fillToRect l="24000" t="44000" r="24000" b="12000"/>
          </a:path>
          <a:tileRect l="0" t="0" r="0" b="0"/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Воздушный поток">
  <a:themeElements>
    <a:clrScheme name="Стандартная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Воздушный поток">
      <a:majorFont>
        <a:latin typeface="Trebuchet MS" pitchFamily="0" charset="1"/>
        <a:ea typeface=""/>
        <a:cs typeface=""/>
      </a:majorFont>
      <a:minorFont>
        <a:latin typeface="Trebuchet MS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65000"/>
              </a:schemeClr>
            </a:gs>
            <a:gs pos="25000">
              <a:schemeClr val="phClr">
                <a:tint val="60000"/>
              </a:schemeClr>
            </a:gs>
            <a:gs pos="100000">
              <a:schemeClr val="phClr">
                <a:tint val="29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45000"/>
              </a:schemeClr>
            </a:gs>
            <a:gs pos="60000">
              <a:schemeClr val="phClr">
                <a:shade val="95000"/>
              </a:schemeClr>
            </a:gs>
            <a:gs pos="100000">
              <a:schemeClr val="phClr">
                <a:tint val="87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425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98000"/>
                <a:shade val="90000"/>
                <a:lumMod val="100000"/>
              </a:schemeClr>
            </a:gs>
            <a:gs pos="60000">
              <a:schemeClr val="phClr">
                <a:tint val="95000"/>
                <a:shade val="100000"/>
                <a:lumMod val="130000"/>
              </a:schemeClr>
            </a:gs>
            <a:gs pos="100000">
              <a:schemeClr val="phClr">
                <a:tint val="97000"/>
                <a:shade val="100000"/>
                <a:lumMod val="80000"/>
              </a:schemeClr>
            </a:gs>
          </a:gsLst>
          <a:path path="circle">
            <a:fillToRect l="20000" t="10000" r="20000" b="60000"/>
          </a:path>
          <a:tileRect l="0" t="0" r="0" b="0"/>
        </a:gradFill>
        <a:gradFill>
          <a:gsLst>
            <a:gs pos="0">
              <a:schemeClr val="phClr">
                <a:tint val="94000"/>
                <a:lumMod val="160000"/>
              </a:schemeClr>
            </a:gs>
            <a:gs pos="42000">
              <a:schemeClr val="phClr">
                <a:tint val="94000"/>
                <a:shade val="94000"/>
                <a:lumMod val="130000"/>
              </a:schemeClr>
            </a:gs>
            <a:gs pos="100000">
              <a:schemeClr val="phClr">
                <a:tint val="97000"/>
                <a:shade val="94000"/>
                <a:lumMod val="84000"/>
              </a:schemeClr>
            </a:gs>
          </a:gsLst>
          <a:path path="circle">
            <a:fillToRect l="24000" t="44000" r="24000" b="12000"/>
          </a:path>
          <a:tileRect l="0" t="0" r="0" b="0"/>
        </a:gradFill>
      </a:bgFillStyleLst>
    </a:fmtScheme>
  </a:themeElements>
</a:theme>
</file>

<file path=ppt/theme/theme4.xml><?xml version="1.0" encoding="utf-8"?>
<a:theme xmlns:a="http://schemas.openxmlformats.org/drawingml/2006/main" xmlns:r="http://schemas.openxmlformats.org/officeDocument/2006/relationships" name="Воздушный поток">
  <a:themeElements>
    <a:clrScheme name="Стандартная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Воздушный поток">
      <a:majorFont>
        <a:latin typeface="Trebuchet MS" pitchFamily="0" charset="1"/>
        <a:ea typeface=""/>
        <a:cs typeface=""/>
      </a:majorFont>
      <a:minorFont>
        <a:latin typeface="Trebuchet MS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65000"/>
              </a:schemeClr>
            </a:gs>
            <a:gs pos="25000">
              <a:schemeClr val="phClr">
                <a:tint val="60000"/>
              </a:schemeClr>
            </a:gs>
            <a:gs pos="100000">
              <a:schemeClr val="phClr">
                <a:tint val="29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45000"/>
              </a:schemeClr>
            </a:gs>
            <a:gs pos="60000">
              <a:schemeClr val="phClr">
                <a:shade val="95000"/>
              </a:schemeClr>
            </a:gs>
            <a:gs pos="100000">
              <a:schemeClr val="phClr">
                <a:tint val="87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425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98000"/>
                <a:shade val="90000"/>
                <a:lumMod val="100000"/>
              </a:schemeClr>
            </a:gs>
            <a:gs pos="60000">
              <a:schemeClr val="phClr">
                <a:tint val="95000"/>
                <a:shade val="100000"/>
                <a:lumMod val="130000"/>
              </a:schemeClr>
            </a:gs>
            <a:gs pos="100000">
              <a:schemeClr val="phClr">
                <a:tint val="97000"/>
                <a:shade val="100000"/>
                <a:lumMod val="80000"/>
              </a:schemeClr>
            </a:gs>
          </a:gsLst>
          <a:path path="circle">
            <a:fillToRect l="20000" t="10000" r="20000" b="60000"/>
          </a:path>
          <a:tileRect l="0" t="0" r="0" b="0"/>
        </a:gradFill>
        <a:gradFill>
          <a:gsLst>
            <a:gs pos="0">
              <a:schemeClr val="phClr">
                <a:tint val="94000"/>
                <a:lumMod val="160000"/>
              </a:schemeClr>
            </a:gs>
            <a:gs pos="42000">
              <a:schemeClr val="phClr">
                <a:tint val="94000"/>
                <a:shade val="94000"/>
                <a:lumMod val="130000"/>
              </a:schemeClr>
            </a:gs>
            <a:gs pos="100000">
              <a:schemeClr val="phClr">
                <a:tint val="97000"/>
                <a:shade val="94000"/>
                <a:lumMod val="84000"/>
              </a:schemeClr>
            </a:gs>
          </a:gsLst>
          <a:path path="circle">
            <a:fillToRect l="24000" t="44000" r="24000" b="12000"/>
          </a:path>
          <a:tileRect l="0" t="0" r="0" b="0"/>
        </a:gradFill>
      </a:bgFillStyleLst>
    </a:fmtScheme>
  </a:themeElements>
</a:theme>
</file>

<file path=ppt/theme/theme5.xml><?xml version="1.0" encoding="utf-8"?>
<a:theme xmlns:a="http://schemas.openxmlformats.org/drawingml/2006/main" xmlns:r="http://schemas.openxmlformats.org/officeDocument/2006/relationships" name="Воздушный поток">
  <a:themeElements>
    <a:clrScheme name="Стандартная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Воздушный поток">
      <a:majorFont>
        <a:latin typeface="Trebuchet MS" pitchFamily="0" charset="1"/>
        <a:ea typeface=""/>
        <a:cs typeface=""/>
      </a:majorFont>
      <a:minorFont>
        <a:latin typeface="Trebuchet MS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65000"/>
              </a:schemeClr>
            </a:gs>
            <a:gs pos="25000">
              <a:schemeClr val="phClr">
                <a:tint val="60000"/>
              </a:schemeClr>
            </a:gs>
            <a:gs pos="100000">
              <a:schemeClr val="phClr">
                <a:tint val="29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45000"/>
              </a:schemeClr>
            </a:gs>
            <a:gs pos="60000">
              <a:schemeClr val="phClr">
                <a:shade val="95000"/>
              </a:schemeClr>
            </a:gs>
            <a:gs pos="100000">
              <a:schemeClr val="phClr">
                <a:tint val="87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425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98000"/>
                <a:shade val="90000"/>
                <a:lumMod val="100000"/>
              </a:schemeClr>
            </a:gs>
            <a:gs pos="60000">
              <a:schemeClr val="phClr">
                <a:tint val="95000"/>
                <a:shade val="100000"/>
                <a:lumMod val="130000"/>
              </a:schemeClr>
            </a:gs>
            <a:gs pos="100000">
              <a:schemeClr val="phClr">
                <a:tint val="97000"/>
                <a:shade val="100000"/>
                <a:lumMod val="80000"/>
              </a:schemeClr>
            </a:gs>
          </a:gsLst>
          <a:path path="circle">
            <a:fillToRect l="20000" t="10000" r="20000" b="60000"/>
          </a:path>
          <a:tileRect l="0" t="0" r="0" b="0"/>
        </a:gradFill>
        <a:gradFill>
          <a:gsLst>
            <a:gs pos="0">
              <a:schemeClr val="phClr">
                <a:tint val="94000"/>
                <a:lumMod val="160000"/>
              </a:schemeClr>
            </a:gs>
            <a:gs pos="42000">
              <a:schemeClr val="phClr">
                <a:tint val="94000"/>
                <a:shade val="94000"/>
                <a:lumMod val="130000"/>
              </a:schemeClr>
            </a:gs>
            <a:gs pos="100000">
              <a:schemeClr val="phClr">
                <a:tint val="97000"/>
                <a:shade val="94000"/>
                <a:lumMod val="84000"/>
              </a:schemeClr>
            </a:gs>
          </a:gsLst>
          <a:path path="circle">
            <a:fillToRect l="24000" t="44000" r="24000" b="12000"/>
          </a:path>
          <a:tileRect l="0" t="0" r="0" b="0"/>
        </a:gradFill>
      </a:bgFillStyleLst>
    </a:fmtScheme>
  </a:themeElements>
</a:theme>
</file>

<file path=ppt/theme/theme6.xml><?xml version="1.0" encoding="utf-8"?>
<a:theme xmlns:a="http://schemas.openxmlformats.org/drawingml/2006/main" xmlns:r="http://schemas.openxmlformats.org/officeDocument/2006/relationships" name="Воздушный поток">
  <a:themeElements>
    <a:clrScheme name="Стандартная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Воздушный поток">
      <a:majorFont>
        <a:latin typeface="Trebuchet MS" pitchFamily="0" charset="1"/>
        <a:ea typeface=""/>
        <a:cs typeface=""/>
      </a:majorFont>
      <a:minorFont>
        <a:latin typeface="Trebuchet MS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65000"/>
              </a:schemeClr>
            </a:gs>
            <a:gs pos="25000">
              <a:schemeClr val="phClr">
                <a:tint val="60000"/>
              </a:schemeClr>
            </a:gs>
            <a:gs pos="100000">
              <a:schemeClr val="phClr">
                <a:tint val="29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45000"/>
              </a:schemeClr>
            </a:gs>
            <a:gs pos="60000">
              <a:schemeClr val="phClr">
                <a:shade val="95000"/>
              </a:schemeClr>
            </a:gs>
            <a:gs pos="100000">
              <a:schemeClr val="phClr">
                <a:tint val="87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425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98000"/>
                <a:shade val="90000"/>
                <a:lumMod val="100000"/>
              </a:schemeClr>
            </a:gs>
            <a:gs pos="60000">
              <a:schemeClr val="phClr">
                <a:tint val="95000"/>
                <a:shade val="100000"/>
                <a:lumMod val="130000"/>
              </a:schemeClr>
            </a:gs>
            <a:gs pos="100000">
              <a:schemeClr val="phClr">
                <a:tint val="97000"/>
                <a:shade val="100000"/>
                <a:lumMod val="80000"/>
              </a:schemeClr>
            </a:gs>
          </a:gsLst>
          <a:path path="circle">
            <a:fillToRect l="20000" t="10000" r="20000" b="60000"/>
          </a:path>
          <a:tileRect l="0" t="0" r="0" b="0"/>
        </a:gradFill>
        <a:gradFill>
          <a:gsLst>
            <a:gs pos="0">
              <a:schemeClr val="phClr">
                <a:tint val="94000"/>
                <a:lumMod val="160000"/>
              </a:schemeClr>
            </a:gs>
            <a:gs pos="42000">
              <a:schemeClr val="phClr">
                <a:tint val="94000"/>
                <a:shade val="94000"/>
                <a:lumMod val="130000"/>
              </a:schemeClr>
            </a:gs>
            <a:gs pos="100000">
              <a:schemeClr val="phClr">
                <a:tint val="97000"/>
                <a:shade val="94000"/>
                <a:lumMod val="84000"/>
              </a:schemeClr>
            </a:gs>
          </a:gsLst>
          <a:path path="circle">
            <a:fillToRect l="24000" t="44000" r="24000" b="12000"/>
          </a:path>
          <a:tileRect l="0" t="0" r="0" b="0"/>
        </a:gradFill>
      </a:bgFillStyleLst>
    </a:fmtScheme>
  </a:themeElements>
</a:theme>
</file>

<file path=ppt/theme/theme7.xml><?xml version="1.0" encoding="utf-8"?>
<a:theme xmlns:a="http://schemas.openxmlformats.org/drawingml/2006/main" xmlns:r="http://schemas.openxmlformats.org/officeDocument/2006/relationships" name="Воздушный поток">
  <a:themeElements>
    <a:clrScheme name="Стандартная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Воздушный поток">
      <a:majorFont>
        <a:latin typeface="Trebuchet MS" pitchFamily="0" charset="1"/>
        <a:ea typeface=""/>
        <a:cs typeface=""/>
      </a:majorFont>
      <a:minorFont>
        <a:latin typeface="Trebuchet MS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65000"/>
              </a:schemeClr>
            </a:gs>
            <a:gs pos="25000">
              <a:schemeClr val="phClr">
                <a:tint val="60000"/>
              </a:schemeClr>
            </a:gs>
            <a:gs pos="100000">
              <a:schemeClr val="phClr">
                <a:tint val="29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45000"/>
              </a:schemeClr>
            </a:gs>
            <a:gs pos="60000">
              <a:schemeClr val="phClr">
                <a:shade val="95000"/>
              </a:schemeClr>
            </a:gs>
            <a:gs pos="100000">
              <a:schemeClr val="phClr">
                <a:tint val="87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425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98000"/>
                <a:shade val="90000"/>
                <a:lumMod val="100000"/>
              </a:schemeClr>
            </a:gs>
            <a:gs pos="60000">
              <a:schemeClr val="phClr">
                <a:tint val="95000"/>
                <a:shade val="100000"/>
                <a:lumMod val="130000"/>
              </a:schemeClr>
            </a:gs>
            <a:gs pos="100000">
              <a:schemeClr val="phClr">
                <a:tint val="97000"/>
                <a:shade val="100000"/>
                <a:lumMod val="80000"/>
              </a:schemeClr>
            </a:gs>
          </a:gsLst>
          <a:path path="circle">
            <a:fillToRect l="20000" t="10000" r="20000" b="60000"/>
          </a:path>
          <a:tileRect l="0" t="0" r="0" b="0"/>
        </a:gradFill>
        <a:gradFill>
          <a:gsLst>
            <a:gs pos="0">
              <a:schemeClr val="phClr">
                <a:tint val="94000"/>
                <a:lumMod val="160000"/>
              </a:schemeClr>
            </a:gs>
            <a:gs pos="42000">
              <a:schemeClr val="phClr">
                <a:tint val="94000"/>
                <a:shade val="94000"/>
                <a:lumMod val="130000"/>
              </a:schemeClr>
            </a:gs>
            <a:gs pos="100000">
              <a:schemeClr val="phClr">
                <a:tint val="97000"/>
                <a:shade val="94000"/>
                <a:lumMod val="84000"/>
              </a:schemeClr>
            </a:gs>
          </a:gsLst>
          <a:path path="circle">
            <a:fillToRect l="24000" t="44000" r="24000" b="12000"/>
          </a:path>
          <a:tileRect l="0" t="0" r="0" b="0"/>
        </a:gradFill>
      </a:bgFillStyleLst>
    </a:fmtScheme>
  </a:themeElements>
</a:theme>
</file>

<file path=ppt/theme/theme8.xml><?xml version="1.0" encoding="utf-8"?>
<a:theme xmlns:a="http://schemas.openxmlformats.org/drawingml/2006/main" xmlns:r="http://schemas.openxmlformats.org/officeDocument/2006/relationships" name="Воздушный поток">
  <a:themeElements>
    <a:clrScheme name="Стандартная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Воздушный поток">
      <a:majorFont>
        <a:latin typeface="Trebuchet MS" pitchFamily="0" charset="1"/>
        <a:ea typeface=""/>
        <a:cs typeface=""/>
      </a:majorFont>
      <a:minorFont>
        <a:latin typeface="Trebuchet MS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65000"/>
              </a:schemeClr>
            </a:gs>
            <a:gs pos="25000">
              <a:schemeClr val="phClr">
                <a:tint val="60000"/>
              </a:schemeClr>
            </a:gs>
            <a:gs pos="100000">
              <a:schemeClr val="phClr">
                <a:tint val="29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45000"/>
              </a:schemeClr>
            </a:gs>
            <a:gs pos="60000">
              <a:schemeClr val="phClr">
                <a:shade val="95000"/>
              </a:schemeClr>
            </a:gs>
            <a:gs pos="100000">
              <a:schemeClr val="phClr">
                <a:tint val="87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425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98000"/>
                <a:shade val="90000"/>
                <a:lumMod val="100000"/>
              </a:schemeClr>
            </a:gs>
            <a:gs pos="60000">
              <a:schemeClr val="phClr">
                <a:tint val="95000"/>
                <a:shade val="100000"/>
                <a:lumMod val="130000"/>
              </a:schemeClr>
            </a:gs>
            <a:gs pos="100000">
              <a:schemeClr val="phClr">
                <a:tint val="97000"/>
                <a:shade val="100000"/>
                <a:lumMod val="80000"/>
              </a:schemeClr>
            </a:gs>
          </a:gsLst>
          <a:path path="circle">
            <a:fillToRect l="20000" t="10000" r="20000" b="60000"/>
          </a:path>
          <a:tileRect l="0" t="0" r="0" b="0"/>
        </a:gradFill>
        <a:gradFill>
          <a:gsLst>
            <a:gs pos="0">
              <a:schemeClr val="phClr">
                <a:tint val="94000"/>
                <a:lumMod val="160000"/>
              </a:schemeClr>
            </a:gs>
            <a:gs pos="42000">
              <a:schemeClr val="phClr">
                <a:tint val="94000"/>
                <a:shade val="94000"/>
                <a:lumMod val="130000"/>
              </a:schemeClr>
            </a:gs>
            <a:gs pos="100000">
              <a:schemeClr val="phClr">
                <a:tint val="97000"/>
                <a:shade val="94000"/>
                <a:lumMod val="84000"/>
              </a:schemeClr>
            </a:gs>
          </a:gsLst>
          <a:path path="circle">
            <a:fillToRect l="24000" t="44000" r="24000" b="12000"/>
          </a:path>
          <a:tileRect l="0" t="0" r="0" b="0"/>
        </a:gradFill>
      </a:bgFillStyleLst>
    </a:fmtScheme>
  </a:themeElements>
</a:theme>
</file>

<file path=ppt/theme/theme9.xml><?xml version="1.0" encoding="utf-8"?>
<a:theme xmlns:a="http://schemas.openxmlformats.org/drawingml/2006/main" xmlns:r="http://schemas.openxmlformats.org/officeDocument/2006/relationships" name="Воздушный поток">
  <a:themeElements>
    <a:clrScheme name="Стандартная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Воздушный поток">
      <a:majorFont>
        <a:latin typeface="Trebuchet MS" pitchFamily="0" charset="1"/>
        <a:ea typeface=""/>
        <a:cs typeface=""/>
      </a:majorFont>
      <a:minorFont>
        <a:latin typeface="Trebuchet MS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65000"/>
              </a:schemeClr>
            </a:gs>
            <a:gs pos="25000">
              <a:schemeClr val="phClr">
                <a:tint val="60000"/>
              </a:schemeClr>
            </a:gs>
            <a:gs pos="100000">
              <a:schemeClr val="phClr">
                <a:tint val="29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45000"/>
              </a:schemeClr>
            </a:gs>
            <a:gs pos="60000">
              <a:schemeClr val="phClr">
                <a:shade val="95000"/>
              </a:schemeClr>
            </a:gs>
            <a:gs pos="100000">
              <a:schemeClr val="phClr">
                <a:tint val="87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425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98000"/>
                <a:shade val="90000"/>
                <a:lumMod val="100000"/>
              </a:schemeClr>
            </a:gs>
            <a:gs pos="60000">
              <a:schemeClr val="phClr">
                <a:tint val="95000"/>
                <a:shade val="100000"/>
                <a:lumMod val="130000"/>
              </a:schemeClr>
            </a:gs>
            <a:gs pos="100000">
              <a:schemeClr val="phClr">
                <a:tint val="97000"/>
                <a:shade val="100000"/>
                <a:lumMod val="80000"/>
              </a:schemeClr>
            </a:gs>
          </a:gsLst>
          <a:path path="circle">
            <a:fillToRect l="20000" t="10000" r="20000" b="60000"/>
          </a:path>
          <a:tileRect l="0" t="0" r="0" b="0"/>
        </a:gradFill>
        <a:gradFill>
          <a:gsLst>
            <a:gs pos="0">
              <a:schemeClr val="phClr">
                <a:tint val="94000"/>
                <a:lumMod val="160000"/>
              </a:schemeClr>
            </a:gs>
            <a:gs pos="42000">
              <a:schemeClr val="phClr">
                <a:tint val="94000"/>
                <a:shade val="94000"/>
                <a:lumMod val="130000"/>
              </a:schemeClr>
            </a:gs>
            <a:gs pos="100000">
              <a:schemeClr val="phClr">
                <a:tint val="97000"/>
                <a:shade val="94000"/>
                <a:lumMod val="84000"/>
              </a:schemeClr>
            </a:gs>
          </a:gsLst>
          <a:path path="circle">
            <a:fillToRect l="24000" t="44000" r="24000" b="12000"/>
          </a:path>
          <a:tileRect l="0" t="0" r="0" b="0"/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420</TotalTime>
  <Application>LibreOffice/7.6.7.2$Linux_X86_64 LibreOffice_project/60$Build-2</Application>
  <AppVersion>15.0000</AppVersion>
  <Words>86</Words>
  <Paragraphs>39</Paragraphs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2014-10-01T17:25:59Z</dcterms:created>
  <dc:creator>USER</dc:creator>
  <dc:description/>
  <dc:language>ru-RU</dc:language>
  <cp:lastModifiedBy/>
  <dcterms:modified xsi:type="dcterms:W3CDTF">2024-11-02T15:07:49Z</dcterms:modified>
  <cp:revision>32</cp:revision>
  <dc:subject/>
  <dc:title>Презентация PowerPoint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resentationFormat">
    <vt:lpwstr>Экран (4:3)</vt:lpwstr>
  </property>
  <property fmtid="{D5CDD505-2E9C-101B-9397-08002B2CF9AE}" pid="3" name="Slides">
    <vt:i4>2</vt:i4>
  </property>
</Properties>
</file>